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2"/>
    <p:sldMasterId id="2147483804" r:id="rId3"/>
    <p:sldMasterId id="2147483832" r:id="rId4"/>
  </p:sldMasterIdLst>
  <p:notesMasterIdLst>
    <p:notesMasterId r:id="rId6"/>
  </p:notesMasterIdLst>
  <p:sldIdLst>
    <p:sldId id="263" r:id="rId5"/>
  </p:sldIdLst>
  <p:sldSz cx="25203150" cy="32415163"/>
  <p:notesSz cx="6715125" cy="9239250"/>
  <p:defaultTextStyle>
    <a:defPPr>
      <a:defRPr lang="en-US"/>
    </a:defPPr>
    <a:lvl1pPr algn="l" rtl="0" eaLnBrk="0" fontAlgn="base" hangingPunct="0">
      <a:spcBef>
        <a:spcPct val="0"/>
      </a:spcBef>
      <a:spcAft>
        <a:spcPct val="0"/>
      </a:spcAft>
      <a:defRPr sz="7500" kern="1200">
        <a:solidFill>
          <a:schemeClr val="tx1"/>
        </a:solidFill>
        <a:latin typeface="Arial" panose="020B0604020202020204" pitchFamily="34" charset="0"/>
        <a:ea typeface="+mn-ea"/>
        <a:cs typeface="Arial" panose="020B0604020202020204" pitchFamily="34" charset="0"/>
      </a:defRPr>
    </a:lvl1pPr>
    <a:lvl2pPr marL="490234" indent="335069" algn="l" rtl="0" eaLnBrk="0" fontAlgn="base" hangingPunct="0">
      <a:spcBef>
        <a:spcPct val="0"/>
      </a:spcBef>
      <a:spcAft>
        <a:spcPct val="0"/>
      </a:spcAft>
      <a:defRPr sz="7500" kern="1200">
        <a:solidFill>
          <a:schemeClr val="tx1"/>
        </a:solidFill>
        <a:latin typeface="Arial" panose="020B0604020202020204" pitchFamily="34" charset="0"/>
        <a:ea typeface="+mn-ea"/>
        <a:cs typeface="Arial" panose="020B0604020202020204" pitchFamily="34" charset="0"/>
      </a:defRPr>
    </a:lvl2pPr>
    <a:lvl3pPr marL="987214" indent="670135" algn="l" rtl="0" eaLnBrk="0" fontAlgn="base" hangingPunct="0">
      <a:spcBef>
        <a:spcPct val="0"/>
      </a:spcBef>
      <a:spcAft>
        <a:spcPct val="0"/>
      </a:spcAft>
      <a:defRPr sz="7500" kern="1200">
        <a:solidFill>
          <a:schemeClr val="tx1"/>
        </a:solidFill>
        <a:latin typeface="Arial" panose="020B0604020202020204" pitchFamily="34" charset="0"/>
        <a:ea typeface="+mn-ea"/>
        <a:cs typeface="Arial" panose="020B0604020202020204" pitchFamily="34" charset="0"/>
      </a:defRPr>
    </a:lvl3pPr>
    <a:lvl4pPr marL="1484193" indent="1002954" algn="l" rtl="0" eaLnBrk="0" fontAlgn="base" hangingPunct="0">
      <a:spcBef>
        <a:spcPct val="0"/>
      </a:spcBef>
      <a:spcAft>
        <a:spcPct val="0"/>
      </a:spcAft>
      <a:defRPr sz="7500" kern="1200">
        <a:solidFill>
          <a:schemeClr val="tx1"/>
        </a:solidFill>
        <a:latin typeface="Arial" panose="020B0604020202020204" pitchFamily="34" charset="0"/>
        <a:ea typeface="+mn-ea"/>
        <a:cs typeface="Arial" panose="020B0604020202020204" pitchFamily="34" charset="0"/>
      </a:defRPr>
    </a:lvl4pPr>
    <a:lvl5pPr marL="1978924" indent="1338023" algn="l" rtl="0" eaLnBrk="0" fontAlgn="base" hangingPunct="0">
      <a:spcBef>
        <a:spcPct val="0"/>
      </a:spcBef>
      <a:spcAft>
        <a:spcPct val="0"/>
      </a:spcAft>
      <a:defRPr sz="7500" kern="1200">
        <a:solidFill>
          <a:schemeClr val="tx1"/>
        </a:solidFill>
        <a:latin typeface="Arial" panose="020B0604020202020204" pitchFamily="34" charset="0"/>
        <a:ea typeface="+mn-ea"/>
        <a:cs typeface="Arial" panose="020B0604020202020204" pitchFamily="34" charset="0"/>
      </a:defRPr>
    </a:lvl5pPr>
    <a:lvl6pPr marL="3238238" algn="l" defTabSz="1295296" rtl="0" eaLnBrk="1" latinLnBrk="0" hangingPunct="1">
      <a:defRPr sz="7500" kern="1200">
        <a:solidFill>
          <a:schemeClr val="tx1"/>
        </a:solidFill>
        <a:latin typeface="Arial" panose="020B0604020202020204" pitchFamily="34" charset="0"/>
        <a:ea typeface="+mn-ea"/>
        <a:cs typeface="Arial" panose="020B0604020202020204" pitchFamily="34" charset="0"/>
      </a:defRPr>
    </a:lvl6pPr>
    <a:lvl7pPr marL="3885886" algn="l" defTabSz="1295296" rtl="0" eaLnBrk="1" latinLnBrk="0" hangingPunct="1">
      <a:defRPr sz="7500" kern="1200">
        <a:solidFill>
          <a:schemeClr val="tx1"/>
        </a:solidFill>
        <a:latin typeface="Arial" panose="020B0604020202020204" pitchFamily="34" charset="0"/>
        <a:ea typeface="+mn-ea"/>
        <a:cs typeface="Arial" panose="020B0604020202020204" pitchFamily="34" charset="0"/>
      </a:defRPr>
    </a:lvl7pPr>
    <a:lvl8pPr marL="4533533" algn="l" defTabSz="1295296" rtl="0" eaLnBrk="1" latinLnBrk="0" hangingPunct="1">
      <a:defRPr sz="7500" kern="1200">
        <a:solidFill>
          <a:schemeClr val="tx1"/>
        </a:solidFill>
        <a:latin typeface="Arial" panose="020B0604020202020204" pitchFamily="34" charset="0"/>
        <a:ea typeface="+mn-ea"/>
        <a:cs typeface="Arial" panose="020B0604020202020204" pitchFamily="34" charset="0"/>
      </a:defRPr>
    </a:lvl8pPr>
    <a:lvl9pPr marL="5181181" algn="l" defTabSz="1295296" rtl="0" eaLnBrk="1" latinLnBrk="0" hangingPunct="1">
      <a:defRPr sz="75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0209" userDrawn="1">
          <p15:clr>
            <a:srgbClr val="A4A3A4"/>
          </p15:clr>
        </p15:guide>
        <p15:guide id="2" pos="79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2F6"/>
    <a:srgbClr val="DCC5ED"/>
    <a:srgbClr val="BF95DF"/>
    <a:srgbClr val="C7A1E3"/>
    <a:srgbClr val="C9A4E4"/>
    <a:srgbClr val="FF9900"/>
    <a:srgbClr val="BC8B00"/>
    <a:srgbClr val="FFB84F"/>
    <a:srgbClr val="FFAA2D"/>
    <a:srgbClr val="E6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autoAdjust="0"/>
  </p:normalViewPr>
  <p:slideViewPr>
    <p:cSldViewPr snapToGrid="0">
      <p:cViewPr>
        <p:scale>
          <a:sx n="40" d="100"/>
          <a:sy n="40" d="100"/>
        </p:scale>
        <p:origin x="264" y="-2406"/>
      </p:cViewPr>
      <p:guideLst>
        <p:guide orient="horz" pos="10209"/>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011363" y="692150"/>
            <a:ext cx="2693987"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D6FA4639-D133-4B91-8641-BAEE56CE3D6B}" type="slidenum">
              <a:rPr lang="en-US"/>
              <a:pPr>
                <a:defRPr/>
              </a:pPr>
              <a:t>‹#›</a:t>
            </a:fld>
            <a:endParaRPr lang="en-US"/>
          </a:p>
        </p:txBody>
      </p:sp>
    </p:spTree>
    <p:extLst>
      <p:ext uri="{BB962C8B-B14F-4D97-AF65-F5344CB8AC3E}">
        <p14:creationId xmlns:p14="http://schemas.microsoft.com/office/powerpoint/2010/main" val="351272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90234" algn="l" rtl="0" eaLnBrk="0" fontAlgn="base" hangingPunct="0">
      <a:spcBef>
        <a:spcPct val="30000"/>
      </a:spcBef>
      <a:spcAft>
        <a:spcPct val="0"/>
      </a:spcAft>
      <a:defRPr sz="1300" kern="1200">
        <a:solidFill>
          <a:schemeClr val="tx1"/>
        </a:solidFill>
        <a:latin typeface="Arial" charset="0"/>
        <a:ea typeface="+mn-ea"/>
        <a:cs typeface="+mn-cs"/>
      </a:defRPr>
    </a:lvl2pPr>
    <a:lvl3pPr marL="987214" algn="l" rtl="0" eaLnBrk="0" fontAlgn="base" hangingPunct="0">
      <a:spcBef>
        <a:spcPct val="30000"/>
      </a:spcBef>
      <a:spcAft>
        <a:spcPct val="0"/>
      </a:spcAft>
      <a:defRPr sz="1300" kern="1200">
        <a:solidFill>
          <a:schemeClr val="tx1"/>
        </a:solidFill>
        <a:latin typeface="Arial" charset="0"/>
        <a:ea typeface="+mn-ea"/>
        <a:cs typeface="+mn-cs"/>
      </a:defRPr>
    </a:lvl3pPr>
    <a:lvl4pPr marL="1484193" algn="l" rtl="0" eaLnBrk="0" fontAlgn="base" hangingPunct="0">
      <a:spcBef>
        <a:spcPct val="30000"/>
      </a:spcBef>
      <a:spcAft>
        <a:spcPct val="0"/>
      </a:spcAft>
      <a:defRPr sz="1300" kern="1200">
        <a:solidFill>
          <a:schemeClr val="tx1"/>
        </a:solidFill>
        <a:latin typeface="Arial" charset="0"/>
        <a:ea typeface="+mn-ea"/>
        <a:cs typeface="+mn-cs"/>
      </a:defRPr>
    </a:lvl4pPr>
    <a:lvl5pPr marL="1978924" algn="l" rtl="0" eaLnBrk="0" fontAlgn="base" hangingPunct="0">
      <a:spcBef>
        <a:spcPct val="30000"/>
      </a:spcBef>
      <a:spcAft>
        <a:spcPct val="0"/>
      </a:spcAft>
      <a:defRPr sz="1300" kern="1200">
        <a:solidFill>
          <a:schemeClr val="tx1"/>
        </a:solidFill>
        <a:latin typeface="Arial" charset="0"/>
        <a:ea typeface="+mn-ea"/>
        <a:cs typeface="+mn-cs"/>
      </a:defRPr>
    </a:lvl5pPr>
    <a:lvl6pPr marL="2476666" algn="l" defTabSz="990665" rtl="0" eaLnBrk="1" latinLnBrk="0" hangingPunct="1">
      <a:defRPr sz="1300" kern="1200">
        <a:solidFill>
          <a:schemeClr val="tx1"/>
        </a:solidFill>
        <a:latin typeface="+mn-lt"/>
        <a:ea typeface="+mn-ea"/>
        <a:cs typeface="+mn-cs"/>
      </a:defRPr>
    </a:lvl6pPr>
    <a:lvl7pPr marL="2971997" algn="l" defTabSz="990665" rtl="0" eaLnBrk="1" latinLnBrk="0" hangingPunct="1">
      <a:defRPr sz="1300" kern="1200">
        <a:solidFill>
          <a:schemeClr val="tx1"/>
        </a:solidFill>
        <a:latin typeface="+mn-lt"/>
        <a:ea typeface="+mn-ea"/>
        <a:cs typeface="+mn-cs"/>
      </a:defRPr>
    </a:lvl7pPr>
    <a:lvl8pPr marL="3467330" algn="l" defTabSz="990665" rtl="0" eaLnBrk="1" latinLnBrk="0" hangingPunct="1">
      <a:defRPr sz="1300" kern="1200">
        <a:solidFill>
          <a:schemeClr val="tx1"/>
        </a:solidFill>
        <a:latin typeface="+mn-lt"/>
        <a:ea typeface="+mn-ea"/>
        <a:cs typeface="+mn-cs"/>
      </a:defRPr>
    </a:lvl8pPr>
    <a:lvl9pPr marL="3962664" algn="l" defTabSz="99066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9" y="5304987"/>
            <a:ext cx="21422677" cy="11285278"/>
          </a:xfrm>
        </p:spPr>
        <p:txBody>
          <a:bodyPr anchor="b"/>
          <a:lstStyle>
            <a:lvl1pPr algn="ctr">
              <a:defRPr sz="13804"/>
            </a:lvl1pPr>
          </a:lstStyle>
          <a:p>
            <a:r>
              <a:rPr lang="en-US"/>
              <a:t>Click to edit Master title style</a:t>
            </a:r>
            <a:endParaRPr lang="en-US" dirty="0"/>
          </a:p>
        </p:txBody>
      </p:sp>
      <p:sp>
        <p:nvSpPr>
          <p:cNvPr id="3" name="Subtitle 2"/>
          <p:cNvSpPr>
            <a:spLocks noGrp="1"/>
          </p:cNvSpPr>
          <p:nvPr>
            <p:ph type="subTitle" idx="1"/>
          </p:nvPr>
        </p:nvSpPr>
        <p:spPr>
          <a:xfrm>
            <a:off x="3150397" y="17025468"/>
            <a:ext cx="18902363" cy="7826158"/>
          </a:xfrm>
        </p:spPr>
        <p:txBody>
          <a:bodyPr/>
          <a:lstStyle>
            <a:lvl1pPr marL="0" indent="0" algn="ctr">
              <a:buNone/>
              <a:defRPr sz="5573"/>
            </a:lvl1pPr>
            <a:lvl2pPr marL="1054360" indent="0" algn="ctr">
              <a:buNone/>
              <a:defRPr sz="4630"/>
            </a:lvl2pPr>
            <a:lvl3pPr marL="2108720" indent="0" algn="ctr">
              <a:buNone/>
              <a:defRPr sz="4116"/>
            </a:lvl3pPr>
            <a:lvl4pPr marL="3163081" indent="0" algn="ctr">
              <a:buNone/>
              <a:defRPr sz="3687"/>
            </a:lvl4pPr>
            <a:lvl5pPr marL="4217441" indent="0" algn="ctr">
              <a:buNone/>
              <a:defRPr sz="3687"/>
            </a:lvl5pPr>
            <a:lvl6pPr marL="5271800" indent="0" algn="ctr">
              <a:buNone/>
              <a:defRPr sz="3687"/>
            </a:lvl6pPr>
            <a:lvl7pPr marL="6326161" indent="0" algn="ctr">
              <a:buNone/>
              <a:defRPr sz="3687"/>
            </a:lvl7pPr>
            <a:lvl8pPr marL="7380522" indent="0" algn="ctr">
              <a:buNone/>
              <a:defRPr sz="3687"/>
            </a:lvl8pPr>
            <a:lvl9pPr marL="8434883" indent="0" algn="ctr">
              <a:buNone/>
              <a:defRPr sz="368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C906261-5583-4351-9F94-4ACD1C36725C}" type="datetimeFigureOut">
              <a:rPr lang="en-US"/>
              <a:pPr>
                <a:defRPr/>
              </a:pPr>
              <a:t>7/15/2018</a:t>
            </a:fld>
            <a:endParaRPr lang="en-US"/>
          </a:p>
        </p:txBody>
      </p:sp>
      <p:sp>
        <p:nvSpPr>
          <p:cNvPr id="5" name="Footer Placeholder 4"/>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46AD67-E499-402F-9776-EE590631E8F6}" type="slidenum">
              <a:rPr lang="en-US"/>
              <a:pPr>
                <a:defRPr/>
              </a:pPr>
              <a:t>‹#›</a:t>
            </a:fld>
            <a:endParaRPr lang="en-US"/>
          </a:p>
        </p:txBody>
      </p:sp>
    </p:spTree>
    <p:extLst>
      <p:ext uri="{BB962C8B-B14F-4D97-AF65-F5344CB8AC3E}">
        <p14:creationId xmlns:p14="http://schemas.microsoft.com/office/powerpoint/2010/main" val="373539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74407AE-0130-4280-9E57-97B48C9EF8F5}" type="datetimeFigureOut">
              <a:rPr lang="en-US"/>
              <a:pPr>
                <a:defRPr/>
              </a:pPr>
              <a:t>7/15/2018</a:t>
            </a:fld>
            <a:endParaRPr lang="en-US"/>
          </a:p>
        </p:txBody>
      </p:sp>
      <p:sp>
        <p:nvSpPr>
          <p:cNvPr id="5" name="Footer Placeholder 4"/>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F6230E-270A-4406-BB38-E360FCBA993B}" type="slidenum">
              <a:rPr lang="en-US"/>
              <a:pPr>
                <a:defRPr/>
              </a:pPr>
              <a:t>‹#›</a:t>
            </a:fld>
            <a:endParaRPr lang="en-US"/>
          </a:p>
        </p:txBody>
      </p:sp>
    </p:spTree>
    <p:extLst>
      <p:ext uri="{BB962C8B-B14F-4D97-AF65-F5344CB8AC3E}">
        <p14:creationId xmlns:p14="http://schemas.microsoft.com/office/powerpoint/2010/main" val="245621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6005" y="1725807"/>
            <a:ext cx="5434430" cy="274703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721" y="1725807"/>
            <a:ext cx="15988249" cy="2747035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2294D7D-AFF6-4E7E-80A3-988BA1AD57DB}" type="datetimeFigureOut">
              <a:rPr lang="en-US"/>
              <a:pPr>
                <a:defRPr/>
              </a:pPr>
              <a:t>7/15/2018</a:t>
            </a:fld>
            <a:endParaRPr lang="en-US"/>
          </a:p>
        </p:txBody>
      </p:sp>
      <p:sp>
        <p:nvSpPr>
          <p:cNvPr id="5" name="Footer Placeholder 4"/>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1A49E-2AC6-45A9-B2C3-7027DAFAF07A}" type="slidenum">
              <a:rPr lang="en-US"/>
              <a:pPr>
                <a:defRPr/>
              </a:pPr>
              <a:t>‹#›</a:t>
            </a:fld>
            <a:endParaRPr lang="en-US"/>
          </a:p>
        </p:txBody>
      </p:sp>
    </p:spTree>
    <p:extLst>
      <p:ext uri="{BB962C8B-B14F-4D97-AF65-F5344CB8AC3E}">
        <p14:creationId xmlns:p14="http://schemas.microsoft.com/office/powerpoint/2010/main" val="376937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ext Box 103"/>
          <p:cNvSpPr txBox="1">
            <a:spLocks noChangeArrowheads="1"/>
          </p:cNvSpPr>
          <p:nvPr/>
        </p:nvSpPr>
        <p:spPr bwMode="auto">
          <a:xfrm>
            <a:off x="6233565" y="15224406"/>
            <a:ext cx="4409051" cy="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317" tIns="68658" rIns="137317" bIns="68658">
            <a:spAutoFit/>
          </a:bodyPr>
          <a:lstStyle>
            <a:lvl1pPr defTabSz="2674938">
              <a:defRPr sz="5300">
                <a:solidFill>
                  <a:schemeClr val="tx1"/>
                </a:solidFill>
                <a:latin typeface="Arial" panose="020B0604020202020204" pitchFamily="34" charset="0"/>
                <a:cs typeface="Arial" panose="020B0604020202020204" pitchFamily="34" charset="0"/>
              </a:defRPr>
            </a:lvl1pPr>
            <a:lvl2pPr defTabSz="2674938">
              <a:defRPr sz="5300">
                <a:solidFill>
                  <a:schemeClr val="tx1"/>
                </a:solidFill>
                <a:latin typeface="Arial" panose="020B0604020202020204" pitchFamily="34" charset="0"/>
                <a:cs typeface="Arial" panose="020B0604020202020204" pitchFamily="34" charset="0"/>
              </a:defRPr>
            </a:lvl2pPr>
            <a:lvl3pPr defTabSz="2674938">
              <a:defRPr sz="5300">
                <a:solidFill>
                  <a:schemeClr val="tx1"/>
                </a:solidFill>
                <a:latin typeface="Arial" panose="020B0604020202020204" pitchFamily="34" charset="0"/>
                <a:cs typeface="Arial" panose="020B0604020202020204" pitchFamily="34" charset="0"/>
              </a:defRPr>
            </a:lvl3pPr>
            <a:lvl4pPr defTabSz="2674938">
              <a:defRPr sz="5300">
                <a:solidFill>
                  <a:schemeClr val="tx1"/>
                </a:solidFill>
                <a:latin typeface="Arial" panose="020B0604020202020204" pitchFamily="34" charset="0"/>
                <a:cs typeface="Arial" panose="020B0604020202020204" pitchFamily="34" charset="0"/>
              </a:defRPr>
            </a:lvl4pPr>
            <a:lvl5pPr defTabSz="2674938">
              <a:defRPr sz="5300">
                <a:solidFill>
                  <a:schemeClr val="tx1"/>
                </a:solidFill>
                <a:latin typeface="Arial" panose="020B0604020202020204" pitchFamily="34" charset="0"/>
                <a:cs typeface="Arial" panose="020B0604020202020204" pitchFamily="34" charset="0"/>
              </a:defRPr>
            </a:lvl5pPr>
            <a:lvl6pPr marL="18542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3114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27686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2258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fa-IR" altLang="fa-IR" sz="3258" b="1">
                <a:solidFill>
                  <a:schemeClr val="bg1"/>
                </a:solidFill>
                <a:ea typeface="B Mitra"/>
                <a:cs typeface="B Mitra"/>
              </a:rPr>
              <a:t>مقدمه یا بیان مسئله</a:t>
            </a:r>
            <a:endParaRPr lang="en-US" altLang="fa-IR" sz="3258" b="1">
              <a:solidFill>
                <a:schemeClr val="bg1"/>
              </a:solidFill>
              <a:ea typeface="B Mitra"/>
              <a:cs typeface="B Mitra"/>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8377"/>
            <a:ext cx="25203150" cy="42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44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3138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ext Box 103"/>
          <p:cNvSpPr txBox="1">
            <a:spLocks noChangeArrowheads="1"/>
          </p:cNvSpPr>
          <p:nvPr/>
        </p:nvSpPr>
        <p:spPr bwMode="auto">
          <a:xfrm>
            <a:off x="6233564" y="15224406"/>
            <a:ext cx="4409051" cy="605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243" tIns="64621" rIns="129243" bIns="64621">
            <a:spAutoFit/>
          </a:bodyPr>
          <a:lstStyle>
            <a:lvl1pPr defTabSz="2674938">
              <a:defRPr sz="5300">
                <a:solidFill>
                  <a:schemeClr val="tx1"/>
                </a:solidFill>
                <a:latin typeface="Arial" panose="020B0604020202020204" pitchFamily="34" charset="0"/>
                <a:cs typeface="Arial" panose="020B0604020202020204" pitchFamily="34" charset="0"/>
              </a:defRPr>
            </a:lvl1pPr>
            <a:lvl2pPr defTabSz="2674938">
              <a:defRPr sz="5300">
                <a:solidFill>
                  <a:schemeClr val="tx1"/>
                </a:solidFill>
                <a:latin typeface="Arial" panose="020B0604020202020204" pitchFamily="34" charset="0"/>
                <a:cs typeface="Arial" panose="020B0604020202020204" pitchFamily="34" charset="0"/>
              </a:defRPr>
            </a:lvl2pPr>
            <a:lvl3pPr defTabSz="2674938">
              <a:defRPr sz="5300">
                <a:solidFill>
                  <a:schemeClr val="tx1"/>
                </a:solidFill>
                <a:latin typeface="Arial" panose="020B0604020202020204" pitchFamily="34" charset="0"/>
                <a:cs typeface="Arial" panose="020B0604020202020204" pitchFamily="34" charset="0"/>
              </a:defRPr>
            </a:lvl3pPr>
            <a:lvl4pPr defTabSz="2674938">
              <a:defRPr sz="5300">
                <a:solidFill>
                  <a:schemeClr val="tx1"/>
                </a:solidFill>
                <a:latin typeface="Arial" panose="020B0604020202020204" pitchFamily="34" charset="0"/>
                <a:cs typeface="Arial" panose="020B0604020202020204" pitchFamily="34" charset="0"/>
              </a:defRPr>
            </a:lvl4pPr>
            <a:lvl5pPr defTabSz="2674938">
              <a:defRPr sz="5300">
                <a:solidFill>
                  <a:schemeClr val="tx1"/>
                </a:solidFill>
                <a:latin typeface="Arial" panose="020B0604020202020204" pitchFamily="34" charset="0"/>
                <a:cs typeface="Arial" panose="020B0604020202020204" pitchFamily="34" charset="0"/>
              </a:defRPr>
            </a:lvl5pPr>
            <a:lvl6pPr marL="18542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3114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27686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225800" indent="944563" defTabSz="267493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fa-IR" altLang="fa-IR" sz="3087" b="1">
                <a:solidFill>
                  <a:prstClr val="white"/>
                </a:solidFill>
                <a:ea typeface="B Mitra"/>
                <a:cs typeface="B Mitra"/>
              </a:rPr>
              <a:t>مقدمه یا بیان مسئله</a:t>
            </a:r>
            <a:endParaRPr lang="en-US" altLang="fa-IR" sz="3087" b="1">
              <a:solidFill>
                <a:prstClr val="white"/>
              </a:solidFill>
              <a:ea typeface="B Mitra"/>
              <a:cs typeface="B Mitra"/>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8377"/>
            <a:ext cx="25203150" cy="42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133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686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97A5459-A7F4-40A5-8F32-481321B13567}" type="datetimeFigureOut">
              <a:rPr lang="en-US"/>
              <a:pPr>
                <a:defRPr/>
              </a:pPr>
              <a:t>7/15/2018</a:t>
            </a:fld>
            <a:endParaRPr lang="en-US"/>
          </a:p>
        </p:txBody>
      </p:sp>
      <p:sp>
        <p:nvSpPr>
          <p:cNvPr id="5" name="Footer Placeholder 4"/>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361624-5AB7-4C4B-ACA5-B2F2697800BD}" type="slidenum">
              <a:rPr lang="en-US"/>
              <a:pPr>
                <a:defRPr/>
              </a:pPr>
              <a:t>‹#›</a:t>
            </a:fld>
            <a:endParaRPr lang="en-US"/>
          </a:p>
        </p:txBody>
      </p:sp>
    </p:spTree>
    <p:extLst>
      <p:ext uri="{BB962C8B-B14F-4D97-AF65-F5344CB8AC3E}">
        <p14:creationId xmlns:p14="http://schemas.microsoft.com/office/powerpoint/2010/main" val="47119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592" y="8081291"/>
            <a:ext cx="21737716" cy="13483804"/>
          </a:xfrm>
        </p:spPr>
        <p:txBody>
          <a:bodyPr anchor="b"/>
          <a:lstStyle>
            <a:lvl1pPr>
              <a:defRPr sz="13804"/>
            </a:lvl1pPr>
          </a:lstStyle>
          <a:p>
            <a:r>
              <a:rPr lang="en-US"/>
              <a:t>Click to edit Master title style</a:t>
            </a:r>
            <a:endParaRPr lang="en-US" dirty="0"/>
          </a:p>
        </p:txBody>
      </p:sp>
      <p:sp>
        <p:nvSpPr>
          <p:cNvPr id="3" name="Text Placeholder 2"/>
          <p:cNvSpPr>
            <a:spLocks noGrp="1"/>
          </p:cNvSpPr>
          <p:nvPr>
            <p:ph type="body" idx="1"/>
          </p:nvPr>
        </p:nvSpPr>
        <p:spPr>
          <a:xfrm>
            <a:off x="1719592" y="21692658"/>
            <a:ext cx="21737716" cy="7090815"/>
          </a:xfrm>
        </p:spPr>
        <p:txBody>
          <a:bodyPr/>
          <a:lstStyle>
            <a:lvl1pPr marL="0" indent="0">
              <a:buNone/>
              <a:defRPr sz="5573">
                <a:solidFill>
                  <a:schemeClr val="tx1"/>
                </a:solidFill>
              </a:defRPr>
            </a:lvl1pPr>
            <a:lvl2pPr marL="1054360" indent="0">
              <a:buNone/>
              <a:defRPr sz="4630">
                <a:solidFill>
                  <a:schemeClr val="tx1">
                    <a:tint val="75000"/>
                  </a:schemeClr>
                </a:solidFill>
              </a:defRPr>
            </a:lvl2pPr>
            <a:lvl3pPr marL="2108720" indent="0">
              <a:buNone/>
              <a:defRPr sz="4116">
                <a:solidFill>
                  <a:schemeClr val="tx1">
                    <a:tint val="75000"/>
                  </a:schemeClr>
                </a:solidFill>
              </a:defRPr>
            </a:lvl3pPr>
            <a:lvl4pPr marL="3163081" indent="0">
              <a:buNone/>
              <a:defRPr sz="3687">
                <a:solidFill>
                  <a:schemeClr val="tx1">
                    <a:tint val="75000"/>
                  </a:schemeClr>
                </a:solidFill>
              </a:defRPr>
            </a:lvl4pPr>
            <a:lvl5pPr marL="4217441" indent="0">
              <a:buNone/>
              <a:defRPr sz="3687">
                <a:solidFill>
                  <a:schemeClr val="tx1">
                    <a:tint val="75000"/>
                  </a:schemeClr>
                </a:solidFill>
              </a:defRPr>
            </a:lvl5pPr>
            <a:lvl6pPr marL="5271800" indent="0">
              <a:buNone/>
              <a:defRPr sz="3687">
                <a:solidFill>
                  <a:schemeClr val="tx1">
                    <a:tint val="75000"/>
                  </a:schemeClr>
                </a:solidFill>
              </a:defRPr>
            </a:lvl6pPr>
            <a:lvl7pPr marL="6326161" indent="0">
              <a:buNone/>
              <a:defRPr sz="3687">
                <a:solidFill>
                  <a:schemeClr val="tx1">
                    <a:tint val="75000"/>
                  </a:schemeClr>
                </a:solidFill>
              </a:defRPr>
            </a:lvl7pPr>
            <a:lvl8pPr marL="7380522" indent="0">
              <a:buNone/>
              <a:defRPr sz="3687">
                <a:solidFill>
                  <a:schemeClr val="tx1">
                    <a:tint val="75000"/>
                  </a:schemeClr>
                </a:solidFill>
              </a:defRPr>
            </a:lvl8pPr>
            <a:lvl9pPr marL="8434883" indent="0">
              <a:buNone/>
              <a:defRPr sz="368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67F561A-8FB4-4645-9E10-48CA21BD137E}" type="datetimeFigureOut">
              <a:rPr lang="en-US"/>
              <a:pPr>
                <a:defRPr/>
              </a:pPr>
              <a:t>7/15/2018</a:t>
            </a:fld>
            <a:endParaRPr lang="en-US"/>
          </a:p>
        </p:txBody>
      </p:sp>
      <p:sp>
        <p:nvSpPr>
          <p:cNvPr id="5" name="Footer Placeholder 4"/>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552D81-20EB-4F47-B81D-B7F5A811C0BC}" type="slidenum">
              <a:rPr lang="en-US"/>
              <a:pPr>
                <a:defRPr/>
              </a:pPr>
              <a:t>‹#›</a:t>
            </a:fld>
            <a:endParaRPr lang="en-US"/>
          </a:p>
        </p:txBody>
      </p:sp>
    </p:spTree>
    <p:extLst>
      <p:ext uri="{BB962C8B-B14F-4D97-AF65-F5344CB8AC3E}">
        <p14:creationId xmlns:p14="http://schemas.microsoft.com/office/powerpoint/2010/main" val="410920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718" y="8629037"/>
            <a:ext cx="10711338" cy="205671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9096" y="8629037"/>
            <a:ext cx="10711338" cy="205671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3CAF5083-B6FD-4BC9-B6A2-35A8B92130DB}" type="datetimeFigureOut">
              <a:rPr lang="en-US"/>
              <a:pPr>
                <a:defRPr/>
              </a:pPr>
              <a:t>7/15/2018</a:t>
            </a:fld>
            <a:endParaRPr lang="en-US"/>
          </a:p>
        </p:txBody>
      </p:sp>
      <p:sp>
        <p:nvSpPr>
          <p:cNvPr id="6" name="Footer Placeholder 5"/>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AB908C5-FB16-45A5-BF0A-50CFB3B7E089}" type="slidenum">
              <a:rPr lang="en-US"/>
              <a:pPr>
                <a:defRPr/>
              </a:pPr>
              <a:t>‹#›</a:t>
            </a:fld>
            <a:endParaRPr lang="en-US"/>
          </a:p>
        </p:txBody>
      </p:sp>
    </p:spTree>
    <p:extLst>
      <p:ext uri="{BB962C8B-B14F-4D97-AF65-F5344CB8AC3E}">
        <p14:creationId xmlns:p14="http://schemas.microsoft.com/office/powerpoint/2010/main" val="52652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6000" y="1725817"/>
            <a:ext cx="21737716" cy="62654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6002" y="7946220"/>
            <a:ext cx="10662112" cy="3894319"/>
          </a:xfrm>
        </p:spPr>
        <p:txBody>
          <a:bodyPr anchor="b"/>
          <a:lstStyle>
            <a:lvl1pPr marL="0" indent="0">
              <a:buNone/>
              <a:defRPr sz="5573" b="1"/>
            </a:lvl1pPr>
            <a:lvl2pPr marL="1054360" indent="0">
              <a:buNone/>
              <a:defRPr sz="4630" b="1"/>
            </a:lvl2pPr>
            <a:lvl3pPr marL="2108720" indent="0">
              <a:buNone/>
              <a:defRPr sz="4116" b="1"/>
            </a:lvl3pPr>
            <a:lvl4pPr marL="3163081" indent="0">
              <a:buNone/>
              <a:defRPr sz="3687" b="1"/>
            </a:lvl4pPr>
            <a:lvl5pPr marL="4217441" indent="0">
              <a:buNone/>
              <a:defRPr sz="3687" b="1"/>
            </a:lvl5pPr>
            <a:lvl6pPr marL="5271800" indent="0">
              <a:buNone/>
              <a:defRPr sz="3687" b="1"/>
            </a:lvl6pPr>
            <a:lvl7pPr marL="6326161" indent="0">
              <a:buNone/>
              <a:defRPr sz="3687" b="1"/>
            </a:lvl7pPr>
            <a:lvl8pPr marL="7380522" indent="0">
              <a:buNone/>
              <a:defRPr sz="3687" b="1"/>
            </a:lvl8pPr>
            <a:lvl9pPr marL="8434883" indent="0">
              <a:buNone/>
              <a:defRPr sz="3687" b="1"/>
            </a:lvl9pPr>
          </a:lstStyle>
          <a:p>
            <a:pPr lvl="0"/>
            <a:r>
              <a:rPr lang="en-US"/>
              <a:t>Edit Master text styles</a:t>
            </a:r>
          </a:p>
        </p:txBody>
      </p:sp>
      <p:sp>
        <p:nvSpPr>
          <p:cNvPr id="4" name="Content Placeholder 3"/>
          <p:cNvSpPr>
            <a:spLocks noGrp="1"/>
          </p:cNvSpPr>
          <p:nvPr>
            <p:ph sz="half" idx="2"/>
          </p:nvPr>
        </p:nvSpPr>
        <p:spPr>
          <a:xfrm>
            <a:off x="1736002" y="11840539"/>
            <a:ext cx="10662112" cy="1741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9099" y="7946220"/>
            <a:ext cx="10714621" cy="3894319"/>
          </a:xfrm>
        </p:spPr>
        <p:txBody>
          <a:bodyPr anchor="b"/>
          <a:lstStyle>
            <a:lvl1pPr marL="0" indent="0">
              <a:buNone/>
              <a:defRPr sz="5573" b="1"/>
            </a:lvl1pPr>
            <a:lvl2pPr marL="1054360" indent="0">
              <a:buNone/>
              <a:defRPr sz="4630" b="1"/>
            </a:lvl2pPr>
            <a:lvl3pPr marL="2108720" indent="0">
              <a:buNone/>
              <a:defRPr sz="4116" b="1"/>
            </a:lvl3pPr>
            <a:lvl4pPr marL="3163081" indent="0">
              <a:buNone/>
              <a:defRPr sz="3687" b="1"/>
            </a:lvl4pPr>
            <a:lvl5pPr marL="4217441" indent="0">
              <a:buNone/>
              <a:defRPr sz="3687" b="1"/>
            </a:lvl5pPr>
            <a:lvl6pPr marL="5271800" indent="0">
              <a:buNone/>
              <a:defRPr sz="3687" b="1"/>
            </a:lvl6pPr>
            <a:lvl7pPr marL="6326161" indent="0">
              <a:buNone/>
              <a:defRPr sz="3687" b="1"/>
            </a:lvl7pPr>
            <a:lvl8pPr marL="7380522" indent="0">
              <a:buNone/>
              <a:defRPr sz="3687" b="1"/>
            </a:lvl8pPr>
            <a:lvl9pPr marL="8434883" indent="0">
              <a:buNone/>
              <a:defRPr sz="3687" b="1"/>
            </a:lvl9pPr>
          </a:lstStyle>
          <a:p>
            <a:pPr lvl="0"/>
            <a:r>
              <a:rPr lang="en-US"/>
              <a:t>Edit Master text styles</a:t>
            </a:r>
          </a:p>
        </p:txBody>
      </p:sp>
      <p:sp>
        <p:nvSpPr>
          <p:cNvPr id="6" name="Content Placeholder 5"/>
          <p:cNvSpPr>
            <a:spLocks noGrp="1"/>
          </p:cNvSpPr>
          <p:nvPr>
            <p:ph sz="quarter" idx="4"/>
          </p:nvPr>
        </p:nvSpPr>
        <p:spPr>
          <a:xfrm>
            <a:off x="12759099" y="11840539"/>
            <a:ext cx="10714621" cy="1741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3C976CB7-E8E5-4CDF-87F8-518A109259F4}" type="datetimeFigureOut">
              <a:rPr lang="en-US"/>
              <a:pPr>
                <a:defRPr/>
              </a:pPr>
              <a:t>7/15/2018</a:t>
            </a:fld>
            <a:endParaRPr lang="en-US"/>
          </a:p>
        </p:txBody>
      </p:sp>
      <p:sp>
        <p:nvSpPr>
          <p:cNvPr id="8" name="Footer Placeholder 7"/>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2DDC51B-240D-47ED-B189-B8A4A0B62AA1}" type="slidenum">
              <a:rPr lang="en-US"/>
              <a:pPr>
                <a:defRPr/>
              </a:pPr>
              <a:t>‹#›</a:t>
            </a:fld>
            <a:endParaRPr lang="en-US"/>
          </a:p>
        </p:txBody>
      </p:sp>
    </p:spTree>
    <p:extLst>
      <p:ext uri="{BB962C8B-B14F-4D97-AF65-F5344CB8AC3E}">
        <p14:creationId xmlns:p14="http://schemas.microsoft.com/office/powerpoint/2010/main" val="196546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B9E18824-97A3-436C-88F7-43379A59278E}" type="datetimeFigureOut">
              <a:rPr lang="en-US"/>
              <a:pPr>
                <a:defRPr/>
              </a:pPr>
              <a:t>7/15/2018</a:t>
            </a:fld>
            <a:endParaRPr lang="en-US"/>
          </a:p>
        </p:txBody>
      </p:sp>
      <p:sp>
        <p:nvSpPr>
          <p:cNvPr id="4" name="Footer Placeholder 3"/>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30E18E1-B441-467E-A889-C906F7B6F8DF}" type="slidenum">
              <a:rPr lang="en-US"/>
              <a:pPr>
                <a:defRPr/>
              </a:pPr>
              <a:t>‹#›</a:t>
            </a:fld>
            <a:endParaRPr lang="en-US"/>
          </a:p>
        </p:txBody>
      </p:sp>
    </p:spTree>
    <p:extLst>
      <p:ext uri="{BB962C8B-B14F-4D97-AF65-F5344CB8AC3E}">
        <p14:creationId xmlns:p14="http://schemas.microsoft.com/office/powerpoint/2010/main" val="194897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2E6DA40-BB77-44BE-BE41-EC8EBE3D5B1E}" type="datetimeFigureOut">
              <a:rPr lang="en-US"/>
              <a:pPr>
                <a:defRPr/>
              </a:pPr>
              <a:t>7/15/2018</a:t>
            </a:fld>
            <a:endParaRPr lang="en-US"/>
          </a:p>
        </p:txBody>
      </p:sp>
      <p:sp>
        <p:nvSpPr>
          <p:cNvPr id="3" name="Footer Placeholder 2"/>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9911ECB-376D-4014-BA5D-814874D717E7}" type="slidenum">
              <a:rPr lang="en-US"/>
              <a:pPr>
                <a:defRPr/>
              </a:pPr>
              <a:t>‹#›</a:t>
            </a:fld>
            <a:endParaRPr lang="en-US"/>
          </a:p>
        </p:txBody>
      </p:sp>
    </p:spTree>
    <p:extLst>
      <p:ext uri="{BB962C8B-B14F-4D97-AF65-F5344CB8AC3E}">
        <p14:creationId xmlns:p14="http://schemas.microsoft.com/office/powerpoint/2010/main" val="333086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6002" y="2161012"/>
            <a:ext cx="8128671" cy="7563538"/>
          </a:xfrm>
        </p:spPr>
        <p:txBody>
          <a:bodyPr anchor="b"/>
          <a:lstStyle>
            <a:lvl1pPr>
              <a:defRPr sz="7374"/>
            </a:lvl1pPr>
          </a:lstStyle>
          <a:p>
            <a:r>
              <a:rPr lang="en-US"/>
              <a:t>Click to edit Master title style</a:t>
            </a:r>
            <a:endParaRPr lang="en-US" dirty="0"/>
          </a:p>
        </p:txBody>
      </p:sp>
      <p:sp>
        <p:nvSpPr>
          <p:cNvPr id="3" name="Content Placeholder 2"/>
          <p:cNvSpPr>
            <a:spLocks noGrp="1"/>
          </p:cNvSpPr>
          <p:nvPr>
            <p:ph idx="1"/>
          </p:nvPr>
        </p:nvSpPr>
        <p:spPr>
          <a:xfrm>
            <a:off x="10714622" y="4667191"/>
            <a:ext cx="12759094" cy="23035776"/>
          </a:xfrm>
        </p:spPr>
        <p:txBody>
          <a:bodyPr/>
          <a:lstStyle>
            <a:lvl1pPr>
              <a:defRPr sz="7374"/>
            </a:lvl1pPr>
            <a:lvl2pPr>
              <a:defRPr sz="6431"/>
            </a:lvl2pPr>
            <a:lvl3pPr>
              <a:defRPr sz="5573"/>
            </a:lvl3pPr>
            <a:lvl4pPr>
              <a:defRPr sz="4630"/>
            </a:lvl4pPr>
            <a:lvl5pPr>
              <a:defRPr sz="4630"/>
            </a:lvl5pPr>
            <a:lvl6pPr>
              <a:defRPr sz="4630"/>
            </a:lvl6pPr>
            <a:lvl7pPr>
              <a:defRPr sz="4630"/>
            </a:lvl7pPr>
            <a:lvl8pPr>
              <a:defRPr sz="4630"/>
            </a:lvl8pPr>
            <a:lvl9pPr>
              <a:defRPr sz="463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6002" y="9724550"/>
            <a:ext cx="8128671" cy="18015930"/>
          </a:xfrm>
        </p:spPr>
        <p:txBody>
          <a:bodyPr/>
          <a:lstStyle>
            <a:lvl1pPr marL="0" indent="0">
              <a:buNone/>
              <a:defRPr sz="3687"/>
            </a:lvl1pPr>
            <a:lvl2pPr marL="1054360" indent="0">
              <a:buNone/>
              <a:defRPr sz="3258"/>
            </a:lvl2pPr>
            <a:lvl3pPr marL="2108720" indent="0">
              <a:buNone/>
              <a:defRPr sz="2744"/>
            </a:lvl3pPr>
            <a:lvl4pPr marL="3163081" indent="0">
              <a:buNone/>
              <a:defRPr sz="2315"/>
            </a:lvl4pPr>
            <a:lvl5pPr marL="4217441" indent="0">
              <a:buNone/>
              <a:defRPr sz="2315"/>
            </a:lvl5pPr>
            <a:lvl6pPr marL="5271800" indent="0">
              <a:buNone/>
              <a:defRPr sz="2315"/>
            </a:lvl6pPr>
            <a:lvl7pPr marL="6326161" indent="0">
              <a:buNone/>
              <a:defRPr sz="2315"/>
            </a:lvl7pPr>
            <a:lvl8pPr marL="7380522" indent="0">
              <a:buNone/>
              <a:defRPr sz="2315"/>
            </a:lvl8pPr>
            <a:lvl9pPr marL="8434883" indent="0">
              <a:buNone/>
              <a:defRPr sz="2315"/>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fld id="{D5AAD433-C33F-4962-ACB8-013865FE739B}" type="datetimeFigureOut">
              <a:rPr lang="en-US"/>
              <a:pPr>
                <a:defRPr/>
              </a:pPr>
              <a:t>7/15/2018</a:t>
            </a:fld>
            <a:endParaRPr lang="en-US"/>
          </a:p>
        </p:txBody>
      </p:sp>
      <p:sp>
        <p:nvSpPr>
          <p:cNvPr id="6" name="Footer Placeholder 5"/>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F4D457F-8F6C-4CE9-98AE-9EA3E8164DF8}" type="slidenum">
              <a:rPr lang="en-US"/>
              <a:pPr>
                <a:defRPr/>
              </a:pPr>
              <a:t>‹#›</a:t>
            </a:fld>
            <a:endParaRPr lang="en-US"/>
          </a:p>
        </p:txBody>
      </p:sp>
    </p:spTree>
    <p:extLst>
      <p:ext uri="{BB962C8B-B14F-4D97-AF65-F5344CB8AC3E}">
        <p14:creationId xmlns:p14="http://schemas.microsoft.com/office/powerpoint/2010/main" val="121415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6002" y="2161012"/>
            <a:ext cx="8128671" cy="7563538"/>
          </a:xfrm>
        </p:spPr>
        <p:txBody>
          <a:bodyPr anchor="b"/>
          <a:lstStyle>
            <a:lvl1pPr>
              <a:defRPr sz="7374"/>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4622" y="4667191"/>
            <a:ext cx="12759094" cy="23035776"/>
          </a:xfrm>
        </p:spPr>
        <p:txBody>
          <a:bodyPr anchor="t"/>
          <a:lstStyle>
            <a:lvl1pPr marL="0" indent="0">
              <a:buNone/>
              <a:defRPr sz="7374"/>
            </a:lvl1pPr>
            <a:lvl2pPr marL="1054360" indent="0">
              <a:buNone/>
              <a:defRPr sz="6431"/>
            </a:lvl2pPr>
            <a:lvl3pPr marL="2108720" indent="0">
              <a:buNone/>
              <a:defRPr sz="5573"/>
            </a:lvl3pPr>
            <a:lvl4pPr marL="3163081" indent="0">
              <a:buNone/>
              <a:defRPr sz="4630"/>
            </a:lvl4pPr>
            <a:lvl5pPr marL="4217441" indent="0">
              <a:buNone/>
              <a:defRPr sz="4630"/>
            </a:lvl5pPr>
            <a:lvl6pPr marL="5271800" indent="0">
              <a:buNone/>
              <a:defRPr sz="4630"/>
            </a:lvl6pPr>
            <a:lvl7pPr marL="6326161" indent="0">
              <a:buNone/>
              <a:defRPr sz="4630"/>
            </a:lvl7pPr>
            <a:lvl8pPr marL="7380522" indent="0">
              <a:buNone/>
              <a:defRPr sz="4630"/>
            </a:lvl8pPr>
            <a:lvl9pPr marL="8434883" indent="0">
              <a:buNone/>
              <a:defRPr sz="463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36002" y="9724550"/>
            <a:ext cx="8128671" cy="18015930"/>
          </a:xfrm>
        </p:spPr>
        <p:txBody>
          <a:bodyPr/>
          <a:lstStyle>
            <a:lvl1pPr marL="0" indent="0">
              <a:buNone/>
              <a:defRPr sz="3687"/>
            </a:lvl1pPr>
            <a:lvl2pPr marL="1054360" indent="0">
              <a:buNone/>
              <a:defRPr sz="3258"/>
            </a:lvl2pPr>
            <a:lvl3pPr marL="2108720" indent="0">
              <a:buNone/>
              <a:defRPr sz="2744"/>
            </a:lvl3pPr>
            <a:lvl4pPr marL="3163081" indent="0">
              <a:buNone/>
              <a:defRPr sz="2315"/>
            </a:lvl4pPr>
            <a:lvl5pPr marL="4217441" indent="0">
              <a:buNone/>
              <a:defRPr sz="2315"/>
            </a:lvl5pPr>
            <a:lvl6pPr marL="5271800" indent="0">
              <a:buNone/>
              <a:defRPr sz="2315"/>
            </a:lvl6pPr>
            <a:lvl7pPr marL="6326161" indent="0">
              <a:buNone/>
              <a:defRPr sz="2315"/>
            </a:lvl7pPr>
            <a:lvl8pPr marL="7380522" indent="0">
              <a:buNone/>
              <a:defRPr sz="2315"/>
            </a:lvl8pPr>
            <a:lvl9pPr marL="8434883" indent="0">
              <a:buNone/>
              <a:defRPr sz="2315"/>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fld id="{27F7A9A6-DDBE-41B0-8978-B83F7C731B5A}" type="datetimeFigureOut">
              <a:rPr lang="en-US"/>
              <a:pPr>
                <a:defRPr/>
              </a:pPr>
              <a:t>7/15/2018</a:t>
            </a:fld>
            <a:endParaRPr lang="en-US"/>
          </a:p>
        </p:txBody>
      </p:sp>
      <p:sp>
        <p:nvSpPr>
          <p:cNvPr id="6" name="Footer Placeholder 5"/>
          <p:cNvSpPr>
            <a:spLocks noGrp="1"/>
          </p:cNvSpPr>
          <p:nvPr>
            <p:ph type="ftr" sz="quarter" idx="11"/>
          </p:nvPr>
        </p:nvSpPr>
        <p:spPr/>
        <p:txBody>
          <a:bodyPr/>
          <a:lstStyle>
            <a:lvl1pPr algn="ctr">
              <a:defRPr>
                <a:solidFill>
                  <a:schemeClr val="tx1">
                    <a:tint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220E503-B235-4231-B7EA-2920027F7639}" type="slidenum">
              <a:rPr lang="en-US"/>
              <a:pPr>
                <a:defRPr/>
              </a:pPr>
              <a:t>‹#›</a:t>
            </a:fld>
            <a:endParaRPr lang="en-US"/>
          </a:p>
        </p:txBody>
      </p:sp>
    </p:spTree>
    <p:extLst>
      <p:ext uri="{BB962C8B-B14F-4D97-AF65-F5344CB8AC3E}">
        <p14:creationId xmlns:p14="http://schemas.microsoft.com/office/powerpoint/2010/main" val="174603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46000"/>
            <a:lum/>
          </a:blip>
          <a:srcRect/>
          <a:stretch>
            <a:fillRect l="-40000" r="-4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3398" y="1725407"/>
            <a:ext cx="21736356" cy="6266591"/>
          </a:xfrm>
          <a:prstGeom prst="rect">
            <a:avLst/>
          </a:prstGeom>
        </p:spPr>
        <p:txBody>
          <a:bodyPr vert="horz" lIns="97164" tIns="48582" rIns="97164" bIns="48582"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3398" y="8629068"/>
            <a:ext cx="21736356" cy="20568059"/>
          </a:xfrm>
          <a:prstGeom prst="rect">
            <a:avLst/>
          </a:prstGeom>
        </p:spPr>
        <p:txBody>
          <a:bodyPr vert="horz" lIns="97164" tIns="48582" rIns="97164" bIns="48582"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3397" y="30044518"/>
            <a:ext cx="5669098" cy="1725406"/>
          </a:xfrm>
          <a:prstGeom prst="rect">
            <a:avLst/>
          </a:prstGeom>
        </p:spPr>
        <p:txBody>
          <a:bodyPr vert="horz" lIns="97164" tIns="48582" rIns="97164" bIns="48582" rtlCol="0" anchor="ctr"/>
          <a:lstStyle>
            <a:lvl1pPr algn="l" eaLnBrk="1" hangingPunct="1">
              <a:defRPr sz="2744" smtClean="0">
                <a:solidFill>
                  <a:schemeClr val="tx1">
                    <a:tint val="75000"/>
                  </a:schemeClr>
                </a:solidFill>
                <a:latin typeface="Arial" charset="0"/>
                <a:cs typeface="Arial" charset="0"/>
              </a:defRPr>
            </a:lvl1pPr>
          </a:lstStyle>
          <a:p>
            <a:pPr>
              <a:defRPr/>
            </a:pPr>
            <a:fld id="{8D1E0F59-3ECB-4C42-8774-3F7F736792E9}" type="datetimeFigureOut">
              <a:rPr lang="en-US"/>
              <a:pPr>
                <a:defRPr/>
              </a:pPr>
              <a:t>7/15/2018</a:t>
            </a:fld>
            <a:endParaRPr lang="en-US" dirty="0">
              <a:solidFill>
                <a:schemeClr val="tx2">
                  <a:shade val="90000"/>
                </a:schemeClr>
              </a:solidFill>
            </a:endParaRPr>
          </a:p>
        </p:txBody>
      </p:sp>
      <p:sp>
        <p:nvSpPr>
          <p:cNvPr id="5" name="Footer Placeholder 4"/>
          <p:cNvSpPr>
            <a:spLocks noGrp="1"/>
          </p:cNvSpPr>
          <p:nvPr>
            <p:ph type="ftr" sz="quarter" idx="3"/>
          </p:nvPr>
        </p:nvSpPr>
        <p:spPr>
          <a:xfrm>
            <a:off x="8349198" y="30044518"/>
            <a:ext cx="8504756" cy="1725406"/>
          </a:xfrm>
          <a:prstGeom prst="rect">
            <a:avLst/>
          </a:prstGeom>
        </p:spPr>
        <p:txBody>
          <a:bodyPr vert="horz" lIns="97164" tIns="48582" rIns="97164" bIns="48582" rtlCol="0" anchor="ctr"/>
          <a:lstStyle>
            <a:lvl1pPr algn="l" eaLnBrk="1" hangingPunct="1">
              <a:defRPr sz="2744" dirty="0">
                <a:solidFill>
                  <a:schemeClr val="tx2">
                    <a:shade val="90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17800656" y="30044518"/>
            <a:ext cx="5669098" cy="1725406"/>
          </a:xfrm>
          <a:prstGeom prst="rect">
            <a:avLst/>
          </a:prstGeom>
        </p:spPr>
        <p:txBody>
          <a:bodyPr vert="horz" lIns="97164" tIns="48582" rIns="97164" bIns="48582" rtlCol="0" anchor="ctr"/>
          <a:lstStyle>
            <a:lvl1pPr algn="r" eaLnBrk="1" hangingPunct="1">
              <a:defRPr sz="2744" smtClean="0">
                <a:solidFill>
                  <a:schemeClr val="tx1">
                    <a:tint val="75000"/>
                  </a:schemeClr>
                </a:solidFill>
                <a:latin typeface="Arial" charset="0"/>
                <a:cs typeface="Arial" charset="0"/>
              </a:defRPr>
            </a:lvl1pPr>
          </a:lstStyle>
          <a:p>
            <a:pPr>
              <a:defRPr/>
            </a:pPr>
            <a:fld id="{DB20A466-1142-426A-AE7E-7EA04081D111}" type="slidenum">
              <a:rPr lang="en-US"/>
              <a:pPr>
                <a:defRPr/>
              </a:pPr>
              <a:t>‹#›</a:t>
            </a:fld>
            <a:endParaRPr lang="en-US" dirty="0">
              <a:solidFill>
                <a:schemeClr val="tx2">
                  <a:shade val="90000"/>
                </a:schemeClr>
              </a:solidFill>
            </a:endParaRPr>
          </a:p>
        </p:txBody>
      </p:sp>
      <p:pic>
        <p:nvPicPr>
          <p:cNvPr id="1031" name="Object 1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9062926" y="31918982"/>
            <a:ext cx="5175747" cy="15722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2108559" rtl="1" eaLnBrk="1" fontAlgn="base" hangingPunct="1">
        <a:lnSpc>
          <a:spcPct val="90000"/>
        </a:lnSpc>
        <a:spcBef>
          <a:spcPct val="0"/>
        </a:spcBef>
        <a:spcAft>
          <a:spcPct val="0"/>
        </a:spcAft>
        <a:defRPr sz="10032" kern="1200">
          <a:solidFill>
            <a:schemeClr val="tx1"/>
          </a:solidFill>
          <a:latin typeface="+mj-lt"/>
          <a:ea typeface="+mj-ea"/>
          <a:cs typeface="+mj-cs"/>
        </a:defRPr>
      </a:lvl1pPr>
      <a:lvl2pPr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2pPr>
      <a:lvl3pPr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3pPr>
      <a:lvl4pPr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4pPr>
      <a:lvl5pPr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5pPr>
      <a:lvl6pPr marL="535507"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6pPr>
      <a:lvl7pPr marL="1071015"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7pPr>
      <a:lvl8pPr marL="1606522"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8pPr>
      <a:lvl9pPr marL="2142029" algn="l" defTabSz="2108559" rtl="1" eaLnBrk="1" fontAlgn="base" hangingPunct="1">
        <a:lnSpc>
          <a:spcPct val="90000"/>
        </a:lnSpc>
        <a:spcBef>
          <a:spcPct val="0"/>
        </a:spcBef>
        <a:spcAft>
          <a:spcPct val="0"/>
        </a:spcAft>
        <a:defRPr sz="10032">
          <a:solidFill>
            <a:schemeClr val="tx1"/>
          </a:solidFill>
          <a:latin typeface="Calibri Light" panose="020F0302020204030204" pitchFamily="34" charset="0"/>
        </a:defRPr>
      </a:lvl9pPr>
    </p:titleStyle>
    <p:bodyStyle>
      <a:lvl1pPr marL="526211" indent="-526211" algn="r" defTabSz="2108559" rtl="1" eaLnBrk="1" fontAlgn="base" hangingPunct="1">
        <a:lnSpc>
          <a:spcPct val="90000"/>
        </a:lnSpc>
        <a:spcBef>
          <a:spcPts val="2313"/>
        </a:spcBef>
        <a:spcAft>
          <a:spcPct val="0"/>
        </a:spcAft>
        <a:buFont typeface="Arial" panose="020B0604020202020204" pitchFamily="34" charset="0"/>
        <a:buChar char="•"/>
        <a:defRPr sz="6431" kern="1200">
          <a:solidFill>
            <a:schemeClr val="tx1"/>
          </a:solidFill>
          <a:latin typeface="+mn-lt"/>
          <a:ea typeface="+mn-ea"/>
          <a:cs typeface="+mn-cs"/>
        </a:defRPr>
      </a:lvl1pPr>
      <a:lvl2pPr marL="1580491" indent="-526211" algn="r" defTabSz="2108559" rtl="1" eaLnBrk="1" fontAlgn="base" hangingPunct="1">
        <a:lnSpc>
          <a:spcPct val="90000"/>
        </a:lnSpc>
        <a:spcBef>
          <a:spcPts val="1157"/>
        </a:spcBef>
        <a:spcAft>
          <a:spcPct val="0"/>
        </a:spcAft>
        <a:buFont typeface="Arial" panose="020B0604020202020204" pitchFamily="34" charset="0"/>
        <a:buChar char="•"/>
        <a:defRPr sz="5487" kern="1200">
          <a:solidFill>
            <a:schemeClr val="tx1"/>
          </a:solidFill>
          <a:latin typeface="+mn-lt"/>
          <a:ea typeface="+mn-ea"/>
          <a:cs typeface="+mn-cs"/>
        </a:defRPr>
      </a:lvl2pPr>
      <a:lvl3pPr marL="2634771" indent="-526211" algn="r" defTabSz="2108559" rtl="1" eaLnBrk="1" fontAlgn="base" hangingPunct="1">
        <a:lnSpc>
          <a:spcPct val="90000"/>
        </a:lnSpc>
        <a:spcBef>
          <a:spcPts val="1157"/>
        </a:spcBef>
        <a:spcAft>
          <a:spcPct val="0"/>
        </a:spcAft>
        <a:buFont typeface="Arial" panose="020B0604020202020204" pitchFamily="34" charset="0"/>
        <a:buChar char="•"/>
        <a:defRPr sz="4544" kern="1200">
          <a:solidFill>
            <a:schemeClr val="tx1"/>
          </a:solidFill>
          <a:latin typeface="+mn-lt"/>
          <a:ea typeface="+mn-ea"/>
          <a:cs typeface="+mn-cs"/>
        </a:defRPr>
      </a:lvl3pPr>
      <a:lvl4pPr marL="3689050" indent="-526211" algn="r" defTabSz="2108559" rtl="1" eaLnBrk="1" fontAlgn="base" hangingPunct="1">
        <a:lnSpc>
          <a:spcPct val="90000"/>
        </a:lnSpc>
        <a:spcBef>
          <a:spcPts val="1157"/>
        </a:spcBef>
        <a:spcAft>
          <a:spcPct val="0"/>
        </a:spcAft>
        <a:buFont typeface="Arial" panose="020B0604020202020204" pitchFamily="34" charset="0"/>
        <a:buChar char="•"/>
        <a:defRPr sz="4116" kern="1200">
          <a:solidFill>
            <a:schemeClr val="tx1"/>
          </a:solidFill>
          <a:latin typeface="+mn-lt"/>
          <a:ea typeface="+mn-ea"/>
          <a:cs typeface="+mn-cs"/>
        </a:defRPr>
      </a:lvl4pPr>
      <a:lvl5pPr marL="4743331" indent="-526211" algn="r" defTabSz="2108559" rtl="1" eaLnBrk="1" fontAlgn="base" hangingPunct="1">
        <a:lnSpc>
          <a:spcPct val="90000"/>
        </a:lnSpc>
        <a:spcBef>
          <a:spcPts val="1157"/>
        </a:spcBef>
        <a:spcAft>
          <a:spcPct val="0"/>
        </a:spcAft>
        <a:buFont typeface="Arial" panose="020B0604020202020204" pitchFamily="34" charset="0"/>
        <a:buChar char="•"/>
        <a:defRPr sz="4116" kern="1200">
          <a:solidFill>
            <a:schemeClr val="tx1"/>
          </a:solidFill>
          <a:latin typeface="+mn-lt"/>
          <a:ea typeface="+mn-ea"/>
          <a:cs typeface="+mn-cs"/>
        </a:defRPr>
      </a:lvl5pPr>
      <a:lvl6pPr marL="5798981" indent="-527181" algn="r" defTabSz="2108720" rtl="1" eaLnBrk="1" latinLnBrk="0" hangingPunct="1">
        <a:lnSpc>
          <a:spcPct val="90000"/>
        </a:lnSpc>
        <a:spcBef>
          <a:spcPts val="1152"/>
        </a:spcBef>
        <a:buFont typeface="Arial" panose="020B0604020202020204" pitchFamily="34" charset="0"/>
        <a:buChar char="•"/>
        <a:defRPr sz="4116" kern="1200">
          <a:solidFill>
            <a:schemeClr val="tx1"/>
          </a:solidFill>
          <a:latin typeface="+mn-lt"/>
          <a:ea typeface="+mn-ea"/>
          <a:cs typeface="+mn-cs"/>
        </a:defRPr>
      </a:lvl6pPr>
      <a:lvl7pPr marL="6853341" indent="-527181" algn="r" defTabSz="2108720" rtl="1" eaLnBrk="1" latinLnBrk="0" hangingPunct="1">
        <a:lnSpc>
          <a:spcPct val="90000"/>
        </a:lnSpc>
        <a:spcBef>
          <a:spcPts val="1152"/>
        </a:spcBef>
        <a:buFont typeface="Arial" panose="020B0604020202020204" pitchFamily="34" charset="0"/>
        <a:buChar char="•"/>
        <a:defRPr sz="4116" kern="1200">
          <a:solidFill>
            <a:schemeClr val="tx1"/>
          </a:solidFill>
          <a:latin typeface="+mn-lt"/>
          <a:ea typeface="+mn-ea"/>
          <a:cs typeface="+mn-cs"/>
        </a:defRPr>
      </a:lvl7pPr>
      <a:lvl8pPr marL="7907702" indent="-527181" algn="r" defTabSz="2108720" rtl="1" eaLnBrk="1" latinLnBrk="0" hangingPunct="1">
        <a:lnSpc>
          <a:spcPct val="90000"/>
        </a:lnSpc>
        <a:spcBef>
          <a:spcPts val="1152"/>
        </a:spcBef>
        <a:buFont typeface="Arial" panose="020B0604020202020204" pitchFamily="34" charset="0"/>
        <a:buChar char="•"/>
        <a:defRPr sz="4116" kern="1200">
          <a:solidFill>
            <a:schemeClr val="tx1"/>
          </a:solidFill>
          <a:latin typeface="+mn-lt"/>
          <a:ea typeface="+mn-ea"/>
          <a:cs typeface="+mn-cs"/>
        </a:defRPr>
      </a:lvl8pPr>
      <a:lvl9pPr marL="8962063" indent="-527181" algn="r" defTabSz="2108720" rtl="1" eaLnBrk="1" latinLnBrk="0" hangingPunct="1">
        <a:lnSpc>
          <a:spcPct val="90000"/>
        </a:lnSpc>
        <a:spcBef>
          <a:spcPts val="1152"/>
        </a:spcBef>
        <a:buFont typeface="Arial" panose="020B0604020202020204" pitchFamily="34" charset="0"/>
        <a:buChar char="•"/>
        <a:defRPr sz="4116" kern="1200">
          <a:solidFill>
            <a:schemeClr val="tx1"/>
          </a:solidFill>
          <a:latin typeface="+mn-lt"/>
          <a:ea typeface="+mn-ea"/>
          <a:cs typeface="+mn-cs"/>
        </a:defRPr>
      </a:lvl9pPr>
    </p:bodyStyle>
    <p:otherStyle>
      <a:defPPr>
        <a:defRPr lang="en-US"/>
      </a:defPPr>
      <a:lvl1pPr marL="0" algn="r" defTabSz="2108720" rtl="1" eaLnBrk="1" latinLnBrk="0" hangingPunct="1">
        <a:defRPr sz="4116" kern="1200">
          <a:solidFill>
            <a:schemeClr val="tx1"/>
          </a:solidFill>
          <a:latin typeface="+mn-lt"/>
          <a:ea typeface="+mn-ea"/>
          <a:cs typeface="+mn-cs"/>
        </a:defRPr>
      </a:lvl1pPr>
      <a:lvl2pPr marL="1054360" algn="r" defTabSz="2108720" rtl="1" eaLnBrk="1" latinLnBrk="0" hangingPunct="1">
        <a:defRPr sz="4116" kern="1200">
          <a:solidFill>
            <a:schemeClr val="tx1"/>
          </a:solidFill>
          <a:latin typeface="+mn-lt"/>
          <a:ea typeface="+mn-ea"/>
          <a:cs typeface="+mn-cs"/>
        </a:defRPr>
      </a:lvl2pPr>
      <a:lvl3pPr marL="2108720" algn="r" defTabSz="2108720" rtl="1" eaLnBrk="1" latinLnBrk="0" hangingPunct="1">
        <a:defRPr sz="4116" kern="1200">
          <a:solidFill>
            <a:schemeClr val="tx1"/>
          </a:solidFill>
          <a:latin typeface="+mn-lt"/>
          <a:ea typeface="+mn-ea"/>
          <a:cs typeface="+mn-cs"/>
        </a:defRPr>
      </a:lvl3pPr>
      <a:lvl4pPr marL="3163081" algn="r" defTabSz="2108720" rtl="1" eaLnBrk="1" latinLnBrk="0" hangingPunct="1">
        <a:defRPr sz="4116" kern="1200">
          <a:solidFill>
            <a:schemeClr val="tx1"/>
          </a:solidFill>
          <a:latin typeface="+mn-lt"/>
          <a:ea typeface="+mn-ea"/>
          <a:cs typeface="+mn-cs"/>
        </a:defRPr>
      </a:lvl4pPr>
      <a:lvl5pPr marL="4217441" algn="r" defTabSz="2108720" rtl="1" eaLnBrk="1" latinLnBrk="0" hangingPunct="1">
        <a:defRPr sz="4116" kern="1200">
          <a:solidFill>
            <a:schemeClr val="tx1"/>
          </a:solidFill>
          <a:latin typeface="+mn-lt"/>
          <a:ea typeface="+mn-ea"/>
          <a:cs typeface="+mn-cs"/>
        </a:defRPr>
      </a:lvl5pPr>
      <a:lvl6pPr marL="5271800" algn="r" defTabSz="2108720" rtl="1" eaLnBrk="1" latinLnBrk="0" hangingPunct="1">
        <a:defRPr sz="4116" kern="1200">
          <a:solidFill>
            <a:schemeClr val="tx1"/>
          </a:solidFill>
          <a:latin typeface="+mn-lt"/>
          <a:ea typeface="+mn-ea"/>
          <a:cs typeface="+mn-cs"/>
        </a:defRPr>
      </a:lvl6pPr>
      <a:lvl7pPr marL="6326161" algn="r" defTabSz="2108720" rtl="1" eaLnBrk="1" latinLnBrk="0" hangingPunct="1">
        <a:defRPr sz="4116" kern="1200">
          <a:solidFill>
            <a:schemeClr val="tx1"/>
          </a:solidFill>
          <a:latin typeface="+mn-lt"/>
          <a:ea typeface="+mn-ea"/>
          <a:cs typeface="+mn-cs"/>
        </a:defRPr>
      </a:lvl7pPr>
      <a:lvl8pPr marL="7380522" algn="r" defTabSz="2108720" rtl="1" eaLnBrk="1" latinLnBrk="0" hangingPunct="1">
        <a:defRPr sz="4116" kern="1200">
          <a:solidFill>
            <a:schemeClr val="tx1"/>
          </a:solidFill>
          <a:latin typeface="+mn-lt"/>
          <a:ea typeface="+mn-ea"/>
          <a:cs typeface="+mn-cs"/>
        </a:defRPr>
      </a:lvl8pPr>
      <a:lvl9pPr marL="8434883" algn="r" defTabSz="2108720" rtl="1" eaLnBrk="1" latinLnBrk="0" hangingPunct="1">
        <a:defRPr sz="4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alphaModFix amt="46000"/>
            <a:lum/>
          </a:blip>
          <a:srcRect/>
          <a:stretch>
            <a:fillRect l="-40000" r="-40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1" r:id="rId1"/>
    <p:sldLayoutId id="2147483819" r:id="rId2"/>
  </p:sldLayoutIdLst>
  <p:txStyles>
    <p:titleStyle>
      <a:lvl1pPr algn="l" rtl="0" fontAlgn="base">
        <a:lnSpc>
          <a:spcPct val="90000"/>
        </a:lnSpc>
        <a:spcBef>
          <a:spcPct val="0"/>
        </a:spcBef>
        <a:spcAft>
          <a:spcPct val="0"/>
        </a:spcAft>
        <a:defRPr sz="5144" kern="1200">
          <a:solidFill>
            <a:schemeClr val="tx1"/>
          </a:solidFill>
          <a:latin typeface="+mj-lt"/>
          <a:ea typeface="+mj-ea"/>
          <a:cs typeface="+mj-cs"/>
        </a:defRPr>
      </a:lvl1pPr>
      <a:lvl2pPr algn="l" rtl="0" fontAlgn="base">
        <a:lnSpc>
          <a:spcPct val="90000"/>
        </a:lnSpc>
        <a:spcBef>
          <a:spcPct val="0"/>
        </a:spcBef>
        <a:spcAft>
          <a:spcPct val="0"/>
        </a:spcAft>
        <a:defRPr sz="5144">
          <a:solidFill>
            <a:schemeClr val="tx1"/>
          </a:solidFill>
          <a:latin typeface="Calibri Light" panose="020F0302020204030204" pitchFamily="34" charset="0"/>
        </a:defRPr>
      </a:lvl2pPr>
      <a:lvl3pPr algn="l" rtl="0" fontAlgn="base">
        <a:lnSpc>
          <a:spcPct val="90000"/>
        </a:lnSpc>
        <a:spcBef>
          <a:spcPct val="0"/>
        </a:spcBef>
        <a:spcAft>
          <a:spcPct val="0"/>
        </a:spcAft>
        <a:defRPr sz="5144">
          <a:solidFill>
            <a:schemeClr val="tx1"/>
          </a:solidFill>
          <a:latin typeface="Calibri Light" panose="020F0302020204030204" pitchFamily="34" charset="0"/>
        </a:defRPr>
      </a:lvl3pPr>
      <a:lvl4pPr algn="l" rtl="0" fontAlgn="base">
        <a:lnSpc>
          <a:spcPct val="90000"/>
        </a:lnSpc>
        <a:spcBef>
          <a:spcPct val="0"/>
        </a:spcBef>
        <a:spcAft>
          <a:spcPct val="0"/>
        </a:spcAft>
        <a:defRPr sz="5144">
          <a:solidFill>
            <a:schemeClr val="tx1"/>
          </a:solidFill>
          <a:latin typeface="Calibri Light" panose="020F0302020204030204" pitchFamily="34" charset="0"/>
        </a:defRPr>
      </a:lvl4pPr>
      <a:lvl5pPr algn="l" rtl="0" fontAlgn="base">
        <a:lnSpc>
          <a:spcPct val="90000"/>
        </a:lnSpc>
        <a:spcBef>
          <a:spcPct val="0"/>
        </a:spcBef>
        <a:spcAft>
          <a:spcPct val="0"/>
        </a:spcAft>
        <a:defRPr sz="5144">
          <a:solidFill>
            <a:schemeClr val="tx1"/>
          </a:solidFill>
          <a:latin typeface="Calibri Light" panose="020F0302020204030204" pitchFamily="34" charset="0"/>
        </a:defRPr>
      </a:lvl5pPr>
      <a:lvl6pPr marL="535507" algn="l" rtl="0" fontAlgn="base">
        <a:lnSpc>
          <a:spcPct val="90000"/>
        </a:lnSpc>
        <a:spcBef>
          <a:spcPct val="0"/>
        </a:spcBef>
        <a:spcAft>
          <a:spcPct val="0"/>
        </a:spcAft>
        <a:defRPr sz="5144">
          <a:solidFill>
            <a:schemeClr val="tx1"/>
          </a:solidFill>
          <a:latin typeface="Calibri Light" panose="020F0302020204030204" pitchFamily="34" charset="0"/>
        </a:defRPr>
      </a:lvl6pPr>
      <a:lvl7pPr marL="1071015" algn="l" rtl="0" fontAlgn="base">
        <a:lnSpc>
          <a:spcPct val="90000"/>
        </a:lnSpc>
        <a:spcBef>
          <a:spcPct val="0"/>
        </a:spcBef>
        <a:spcAft>
          <a:spcPct val="0"/>
        </a:spcAft>
        <a:defRPr sz="5144">
          <a:solidFill>
            <a:schemeClr val="tx1"/>
          </a:solidFill>
          <a:latin typeface="Calibri Light" panose="020F0302020204030204" pitchFamily="34" charset="0"/>
        </a:defRPr>
      </a:lvl7pPr>
      <a:lvl8pPr marL="1606522" algn="l" rtl="0" fontAlgn="base">
        <a:lnSpc>
          <a:spcPct val="90000"/>
        </a:lnSpc>
        <a:spcBef>
          <a:spcPct val="0"/>
        </a:spcBef>
        <a:spcAft>
          <a:spcPct val="0"/>
        </a:spcAft>
        <a:defRPr sz="5144">
          <a:solidFill>
            <a:schemeClr val="tx1"/>
          </a:solidFill>
          <a:latin typeface="Calibri Light" panose="020F0302020204030204" pitchFamily="34" charset="0"/>
        </a:defRPr>
      </a:lvl8pPr>
      <a:lvl9pPr marL="2142029" algn="l" rtl="0" fontAlgn="base">
        <a:lnSpc>
          <a:spcPct val="90000"/>
        </a:lnSpc>
        <a:spcBef>
          <a:spcPct val="0"/>
        </a:spcBef>
        <a:spcAft>
          <a:spcPct val="0"/>
        </a:spcAft>
        <a:defRPr sz="5144">
          <a:solidFill>
            <a:schemeClr val="tx1"/>
          </a:solidFill>
          <a:latin typeface="Calibri Light" panose="020F0302020204030204" pitchFamily="34" charset="0"/>
        </a:defRPr>
      </a:lvl9pPr>
    </p:titleStyle>
    <p:bodyStyle>
      <a:lvl1pPr marL="267753" indent="-267753" algn="l" rtl="0" fontAlgn="base">
        <a:lnSpc>
          <a:spcPct val="90000"/>
        </a:lnSpc>
        <a:spcBef>
          <a:spcPts val="1172"/>
        </a:spcBef>
        <a:spcAft>
          <a:spcPct val="0"/>
        </a:spcAft>
        <a:buFont typeface="Arial" panose="020B0604020202020204" pitchFamily="34" charset="0"/>
        <a:buChar char="•"/>
        <a:defRPr sz="3258" kern="1200">
          <a:solidFill>
            <a:schemeClr val="tx1"/>
          </a:solidFill>
          <a:latin typeface="+mn-lt"/>
          <a:ea typeface="+mn-ea"/>
          <a:cs typeface="+mn-cs"/>
        </a:defRPr>
      </a:lvl1pPr>
      <a:lvl2pPr marL="803260" indent="-267753" algn="l" rtl="0" fontAlgn="base">
        <a:lnSpc>
          <a:spcPct val="90000"/>
        </a:lnSpc>
        <a:spcBef>
          <a:spcPts val="586"/>
        </a:spcBef>
        <a:spcAft>
          <a:spcPct val="0"/>
        </a:spcAft>
        <a:buFont typeface="Arial" panose="020B0604020202020204" pitchFamily="34" charset="0"/>
        <a:buChar char="•"/>
        <a:defRPr sz="2829" kern="1200">
          <a:solidFill>
            <a:schemeClr val="tx1"/>
          </a:solidFill>
          <a:latin typeface="+mn-lt"/>
          <a:ea typeface="+mn-ea"/>
          <a:cs typeface="+mn-cs"/>
        </a:defRPr>
      </a:lvl2pPr>
      <a:lvl3pPr marL="1338768" indent="-267753" algn="l" rtl="0" fontAlgn="base">
        <a:lnSpc>
          <a:spcPct val="90000"/>
        </a:lnSpc>
        <a:spcBef>
          <a:spcPts val="586"/>
        </a:spcBef>
        <a:spcAft>
          <a:spcPct val="0"/>
        </a:spcAft>
        <a:buFont typeface="Arial" panose="020B0604020202020204" pitchFamily="34" charset="0"/>
        <a:buChar char="•"/>
        <a:defRPr sz="2315" kern="1200">
          <a:solidFill>
            <a:schemeClr val="tx1"/>
          </a:solidFill>
          <a:latin typeface="+mn-lt"/>
          <a:ea typeface="+mn-ea"/>
          <a:cs typeface="+mn-cs"/>
        </a:defRPr>
      </a:lvl3pPr>
      <a:lvl4pPr marL="1874276" indent="-267753" algn="l" rtl="0" fontAlgn="base">
        <a:lnSpc>
          <a:spcPct val="90000"/>
        </a:lnSpc>
        <a:spcBef>
          <a:spcPts val="586"/>
        </a:spcBef>
        <a:spcAft>
          <a:spcPct val="0"/>
        </a:spcAft>
        <a:buFont typeface="Arial" panose="020B0604020202020204" pitchFamily="34" charset="0"/>
        <a:buChar char="•"/>
        <a:defRPr kern="1200">
          <a:solidFill>
            <a:schemeClr val="tx1"/>
          </a:solidFill>
          <a:latin typeface="+mn-lt"/>
          <a:ea typeface="+mn-ea"/>
          <a:cs typeface="+mn-cs"/>
        </a:defRPr>
      </a:lvl4pPr>
      <a:lvl5pPr marL="2409783" indent="-267753" algn="l" rtl="0" fontAlgn="base">
        <a:lnSpc>
          <a:spcPct val="90000"/>
        </a:lnSpc>
        <a:spcBef>
          <a:spcPts val="586"/>
        </a:spcBef>
        <a:spcAft>
          <a:spcPct val="0"/>
        </a:spcAft>
        <a:buFont typeface="Arial" panose="020B0604020202020204" pitchFamily="34" charset="0"/>
        <a:buChar char="•"/>
        <a:defRPr kern="1200">
          <a:solidFill>
            <a:schemeClr val="tx1"/>
          </a:solidFill>
          <a:latin typeface="+mn-lt"/>
          <a:ea typeface="+mn-ea"/>
          <a:cs typeface="+mn-cs"/>
        </a:defRPr>
      </a:lvl5pPr>
      <a:lvl6pPr marL="2945290" indent="-267753" algn="l" defTabSz="1071015" rtl="0" eaLnBrk="1" latinLnBrk="0" hangingPunct="1">
        <a:lnSpc>
          <a:spcPct val="90000"/>
        </a:lnSpc>
        <a:spcBef>
          <a:spcPts val="586"/>
        </a:spcBef>
        <a:buFont typeface="Arial" panose="020B0604020202020204" pitchFamily="34" charset="0"/>
        <a:buChar char="•"/>
        <a:defRPr sz="2144" kern="1200">
          <a:solidFill>
            <a:schemeClr val="tx1"/>
          </a:solidFill>
          <a:latin typeface="+mn-lt"/>
          <a:ea typeface="+mn-ea"/>
          <a:cs typeface="+mn-cs"/>
        </a:defRPr>
      </a:lvl6pPr>
      <a:lvl7pPr marL="3480797" indent="-267753" algn="l" defTabSz="1071015" rtl="0" eaLnBrk="1" latinLnBrk="0" hangingPunct="1">
        <a:lnSpc>
          <a:spcPct val="90000"/>
        </a:lnSpc>
        <a:spcBef>
          <a:spcPts val="586"/>
        </a:spcBef>
        <a:buFont typeface="Arial" panose="020B0604020202020204" pitchFamily="34" charset="0"/>
        <a:buChar char="•"/>
        <a:defRPr sz="2144" kern="1200">
          <a:solidFill>
            <a:schemeClr val="tx1"/>
          </a:solidFill>
          <a:latin typeface="+mn-lt"/>
          <a:ea typeface="+mn-ea"/>
          <a:cs typeface="+mn-cs"/>
        </a:defRPr>
      </a:lvl7pPr>
      <a:lvl8pPr marL="4016304" indent="-267753" algn="l" defTabSz="1071015" rtl="0" eaLnBrk="1" latinLnBrk="0" hangingPunct="1">
        <a:lnSpc>
          <a:spcPct val="90000"/>
        </a:lnSpc>
        <a:spcBef>
          <a:spcPts val="586"/>
        </a:spcBef>
        <a:buFont typeface="Arial" panose="020B0604020202020204" pitchFamily="34" charset="0"/>
        <a:buChar char="•"/>
        <a:defRPr sz="2144" kern="1200">
          <a:solidFill>
            <a:schemeClr val="tx1"/>
          </a:solidFill>
          <a:latin typeface="+mn-lt"/>
          <a:ea typeface="+mn-ea"/>
          <a:cs typeface="+mn-cs"/>
        </a:defRPr>
      </a:lvl8pPr>
      <a:lvl9pPr marL="4551812" indent="-267753" algn="l" defTabSz="1071015" rtl="0" eaLnBrk="1" latinLnBrk="0" hangingPunct="1">
        <a:lnSpc>
          <a:spcPct val="90000"/>
        </a:lnSpc>
        <a:spcBef>
          <a:spcPts val="586"/>
        </a:spcBef>
        <a:buFont typeface="Arial" panose="020B0604020202020204" pitchFamily="34" charset="0"/>
        <a:buChar char="•"/>
        <a:defRPr sz="2144" kern="1200">
          <a:solidFill>
            <a:schemeClr val="tx1"/>
          </a:solidFill>
          <a:latin typeface="+mn-lt"/>
          <a:ea typeface="+mn-ea"/>
          <a:cs typeface="+mn-cs"/>
        </a:defRPr>
      </a:lvl9pPr>
    </p:bodyStyle>
    <p:otherStyle>
      <a:defPPr>
        <a:defRPr lang="fa-IR"/>
      </a:defPPr>
      <a:lvl1pPr marL="0" algn="l" defTabSz="1071015" rtl="0" eaLnBrk="1" latinLnBrk="0" hangingPunct="1">
        <a:defRPr sz="2144" kern="1200">
          <a:solidFill>
            <a:schemeClr val="tx1"/>
          </a:solidFill>
          <a:latin typeface="+mn-lt"/>
          <a:ea typeface="+mn-ea"/>
          <a:cs typeface="+mn-cs"/>
        </a:defRPr>
      </a:lvl1pPr>
      <a:lvl2pPr marL="535507" algn="l" defTabSz="1071015" rtl="0" eaLnBrk="1" latinLnBrk="0" hangingPunct="1">
        <a:defRPr sz="2144" kern="1200">
          <a:solidFill>
            <a:schemeClr val="tx1"/>
          </a:solidFill>
          <a:latin typeface="+mn-lt"/>
          <a:ea typeface="+mn-ea"/>
          <a:cs typeface="+mn-cs"/>
        </a:defRPr>
      </a:lvl2pPr>
      <a:lvl3pPr marL="1071015" algn="l" defTabSz="1071015" rtl="0" eaLnBrk="1" latinLnBrk="0" hangingPunct="1">
        <a:defRPr sz="2144" kern="1200">
          <a:solidFill>
            <a:schemeClr val="tx1"/>
          </a:solidFill>
          <a:latin typeface="+mn-lt"/>
          <a:ea typeface="+mn-ea"/>
          <a:cs typeface="+mn-cs"/>
        </a:defRPr>
      </a:lvl3pPr>
      <a:lvl4pPr marL="1606522" algn="l" defTabSz="1071015" rtl="0" eaLnBrk="1" latinLnBrk="0" hangingPunct="1">
        <a:defRPr sz="2144" kern="1200">
          <a:solidFill>
            <a:schemeClr val="tx1"/>
          </a:solidFill>
          <a:latin typeface="+mn-lt"/>
          <a:ea typeface="+mn-ea"/>
          <a:cs typeface="+mn-cs"/>
        </a:defRPr>
      </a:lvl4pPr>
      <a:lvl5pPr marL="2142029" algn="l" defTabSz="1071015" rtl="0" eaLnBrk="1" latinLnBrk="0" hangingPunct="1">
        <a:defRPr sz="2144" kern="1200">
          <a:solidFill>
            <a:schemeClr val="tx1"/>
          </a:solidFill>
          <a:latin typeface="+mn-lt"/>
          <a:ea typeface="+mn-ea"/>
          <a:cs typeface="+mn-cs"/>
        </a:defRPr>
      </a:lvl5pPr>
      <a:lvl6pPr marL="2677537" algn="l" defTabSz="1071015" rtl="0" eaLnBrk="1" latinLnBrk="0" hangingPunct="1">
        <a:defRPr sz="2144" kern="1200">
          <a:solidFill>
            <a:schemeClr val="tx1"/>
          </a:solidFill>
          <a:latin typeface="+mn-lt"/>
          <a:ea typeface="+mn-ea"/>
          <a:cs typeface="+mn-cs"/>
        </a:defRPr>
      </a:lvl6pPr>
      <a:lvl7pPr marL="3213044" algn="l" defTabSz="1071015" rtl="0" eaLnBrk="1" latinLnBrk="0" hangingPunct="1">
        <a:defRPr sz="2144" kern="1200">
          <a:solidFill>
            <a:schemeClr val="tx1"/>
          </a:solidFill>
          <a:latin typeface="+mn-lt"/>
          <a:ea typeface="+mn-ea"/>
          <a:cs typeface="+mn-cs"/>
        </a:defRPr>
      </a:lvl7pPr>
      <a:lvl8pPr marL="3748551" algn="l" defTabSz="1071015" rtl="0" eaLnBrk="1" latinLnBrk="0" hangingPunct="1">
        <a:defRPr sz="2144" kern="1200">
          <a:solidFill>
            <a:schemeClr val="tx1"/>
          </a:solidFill>
          <a:latin typeface="+mn-lt"/>
          <a:ea typeface="+mn-ea"/>
          <a:cs typeface="+mn-cs"/>
        </a:defRPr>
      </a:lvl8pPr>
      <a:lvl9pPr marL="4284058" algn="l" defTabSz="1071015" rtl="0" eaLnBrk="1" latinLnBrk="0" hangingPunct="1">
        <a:defRPr sz="214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458673"/>
      </p:ext>
    </p:extLst>
  </p:cSld>
  <p:clrMap bg1="lt1" tx1="dk1" bg2="lt2" tx2="dk2" accent1="accent1" accent2="accent2" accent3="accent3" accent4="accent4" accent5="accent5" accent6="accent6" hlink="hlink" folHlink="folHlink"/>
  <p:sldLayoutIdLst>
    <p:sldLayoutId id="2147483833" r:id="rId1"/>
    <p:sldLayoutId id="2147483834" r:id="rId2"/>
  </p:sldLayoutIdLst>
  <p:txStyles>
    <p:titleStyle>
      <a:lvl1pPr algn="l" rtl="0" fontAlgn="base">
        <a:lnSpc>
          <a:spcPct val="90000"/>
        </a:lnSpc>
        <a:spcBef>
          <a:spcPct val="0"/>
        </a:spcBef>
        <a:spcAft>
          <a:spcPct val="0"/>
        </a:spcAft>
        <a:defRPr sz="4851" kern="1200">
          <a:solidFill>
            <a:schemeClr val="tx1"/>
          </a:solidFill>
          <a:latin typeface="+mj-lt"/>
          <a:ea typeface="+mj-ea"/>
          <a:cs typeface="+mj-cs"/>
        </a:defRPr>
      </a:lvl1pPr>
      <a:lvl2pPr algn="l" rtl="0" fontAlgn="base">
        <a:lnSpc>
          <a:spcPct val="90000"/>
        </a:lnSpc>
        <a:spcBef>
          <a:spcPct val="0"/>
        </a:spcBef>
        <a:spcAft>
          <a:spcPct val="0"/>
        </a:spcAft>
        <a:defRPr sz="4851">
          <a:solidFill>
            <a:schemeClr val="tx1"/>
          </a:solidFill>
          <a:latin typeface="Calibri Light" panose="020F0302020204030204" pitchFamily="34" charset="0"/>
        </a:defRPr>
      </a:lvl2pPr>
      <a:lvl3pPr algn="l" rtl="0" fontAlgn="base">
        <a:lnSpc>
          <a:spcPct val="90000"/>
        </a:lnSpc>
        <a:spcBef>
          <a:spcPct val="0"/>
        </a:spcBef>
        <a:spcAft>
          <a:spcPct val="0"/>
        </a:spcAft>
        <a:defRPr sz="4851">
          <a:solidFill>
            <a:schemeClr val="tx1"/>
          </a:solidFill>
          <a:latin typeface="Calibri Light" panose="020F0302020204030204" pitchFamily="34" charset="0"/>
        </a:defRPr>
      </a:lvl3pPr>
      <a:lvl4pPr algn="l" rtl="0" fontAlgn="base">
        <a:lnSpc>
          <a:spcPct val="90000"/>
        </a:lnSpc>
        <a:spcBef>
          <a:spcPct val="0"/>
        </a:spcBef>
        <a:spcAft>
          <a:spcPct val="0"/>
        </a:spcAft>
        <a:defRPr sz="4851">
          <a:solidFill>
            <a:schemeClr val="tx1"/>
          </a:solidFill>
          <a:latin typeface="Calibri Light" panose="020F0302020204030204" pitchFamily="34" charset="0"/>
        </a:defRPr>
      </a:lvl4pPr>
      <a:lvl5pPr algn="l" rtl="0" fontAlgn="base">
        <a:lnSpc>
          <a:spcPct val="90000"/>
        </a:lnSpc>
        <a:spcBef>
          <a:spcPct val="0"/>
        </a:spcBef>
        <a:spcAft>
          <a:spcPct val="0"/>
        </a:spcAft>
        <a:defRPr sz="4851">
          <a:solidFill>
            <a:schemeClr val="tx1"/>
          </a:solidFill>
          <a:latin typeface="Calibri Light" panose="020F0302020204030204" pitchFamily="34" charset="0"/>
        </a:defRPr>
      </a:lvl5pPr>
      <a:lvl6pPr marL="504010" algn="l" rtl="0" fontAlgn="base">
        <a:lnSpc>
          <a:spcPct val="90000"/>
        </a:lnSpc>
        <a:spcBef>
          <a:spcPct val="0"/>
        </a:spcBef>
        <a:spcAft>
          <a:spcPct val="0"/>
        </a:spcAft>
        <a:defRPr sz="4851">
          <a:solidFill>
            <a:schemeClr val="tx1"/>
          </a:solidFill>
          <a:latin typeface="Calibri Light" panose="020F0302020204030204" pitchFamily="34" charset="0"/>
        </a:defRPr>
      </a:lvl6pPr>
      <a:lvl7pPr marL="1008020" algn="l" rtl="0" fontAlgn="base">
        <a:lnSpc>
          <a:spcPct val="90000"/>
        </a:lnSpc>
        <a:spcBef>
          <a:spcPct val="0"/>
        </a:spcBef>
        <a:spcAft>
          <a:spcPct val="0"/>
        </a:spcAft>
        <a:defRPr sz="4851">
          <a:solidFill>
            <a:schemeClr val="tx1"/>
          </a:solidFill>
          <a:latin typeface="Calibri Light" panose="020F0302020204030204" pitchFamily="34" charset="0"/>
        </a:defRPr>
      </a:lvl7pPr>
      <a:lvl8pPr marL="1512029" algn="l" rtl="0" fontAlgn="base">
        <a:lnSpc>
          <a:spcPct val="90000"/>
        </a:lnSpc>
        <a:spcBef>
          <a:spcPct val="0"/>
        </a:spcBef>
        <a:spcAft>
          <a:spcPct val="0"/>
        </a:spcAft>
        <a:defRPr sz="4851">
          <a:solidFill>
            <a:schemeClr val="tx1"/>
          </a:solidFill>
          <a:latin typeface="Calibri Light" panose="020F0302020204030204" pitchFamily="34" charset="0"/>
        </a:defRPr>
      </a:lvl8pPr>
      <a:lvl9pPr marL="2016039" algn="l" rtl="0" fontAlgn="base">
        <a:lnSpc>
          <a:spcPct val="90000"/>
        </a:lnSpc>
        <a:spcBef>
          <a:spcPct val="0"/>
        </a:spcBef>
        <a:spcAft>
          <a:spcPct val="0"/>
        </a:spcAft>
        <a:defRPr sz="4851">
          <a:solidFill>
            <a:schemeClr val="tx1"/>
          </a:solidFill>
          <a:latin typeface="Calibri Light" panose="020F0302020204030204" pitchFamily="34" charset="0"/>
        </a:defRPr>
      </a:lvl9pPr>
    </p:titleStyle>
    <p:bodyStyle>
      <a:lvl1pPr marL="252004" indent="-252004" algn="l" rtl="0" fontAlgn="base">
        <a:lnSpc>
          <a:spcPct val="90000"/>
        </a:lnSpc>
        <a:spcBef>
          <a:spcPts val="1103"/>
        </a:spcBef>
        <a:spcAft>
          <a:spcPct val="0"/>
        </a:spcAft>
        <a:buFont typeface="Arial" panose="020B0604020202020204" pitchFamily="34" charset="0"/>
        <a:buChar char="•"/>
        <a:defRPr sz="3087" kern="1200">
          <a:solidFill>
            <a:schemeClr val="tx1"/>
          </a:solidFill>
          <a:latin typeface="+mn-lt"/>
          <a:ea typeface="+mn-ea"/>
          <a:cs typeface="+mn-cs"/>
        </a:defRPr>
      </a:lvl1pPr>
      <a:lvl2pPr marL="756014" indent="-252004" algn="l" rtl="0" fontAlgn="base">
        <a:lnSpc>
          <a:spcPct val="90000"/>
        </a:lnSpc>
        <a:spcBef>
          <a:spcPts val="551"/>
        </a:spcBef>
        <a:spcAft>
          <a:spcPct val="0"/>
        </a:spcAft>
        <a:buFont typeface="Arial" panose="020B0604020202020204" pitchFamily="34" charset="0"/>
        <a:buChar char="•"/>
        <a:defRPr sz="2645" kern="1200">
          <a:solidFill>
            <a:schemeClr val="tx1"/>
          </a:solidFill>
          <a:latin typeface="+mn-lt"/>
          <a:ea typeface="+mn-ea"/>
          <a:cs typeface="+mn-cs"/>
        </a:defRPr>
      </a:lvl2pPr>
      <a:lvl3pPr marL="1260025" indent="-252004" algn="l" rtl="0" fontAlgn="base">
        <a:lnSpc>
          <a:spcPct val="90000"/>
        </a:lnSpc>
        <a:spcBef>
          <a:spcPts val="551"/>
        </a:spcBef>
        <a:spcAft>
          <a:spcPct val="0"/>
        </a:spcAft>
        <a:buFont typeface="Arial" panose="020B0604020202020204" pitchFamily="34" charset="0"/>
        <a:buChar char="•"/>
        <a:defRPr sz="2204" kern="1200">
          <a:solidFill>
            <a:schemeClr val="tx1"/>
          </a:solidFill>
          <a:latin typeface="+mn-lt"/>
          <a:ea typeface="+mn-ea"/>
          <a:cs typeface="+mn-cs"/>
        </a:defRPr>
      </a:lvl3pPr>
      <a:lvl4pPr marL="1764034" indent="-252004" algn="l" rtl="0" fontAlgn="base">
        <a:lnSpc>
          <a:spcPct val="90000"/>
        </a:lnSpc>
        <a:spcBef>
          <a:spcPts val="551"/>
        </a:spcBef>
        <a:spcAft>
          <a:spcPct val="0"/>
        </a:spcAft>
        <a:buFont typeface="Arial" panose="020B0604020202020204" pitchFamily="34" charset="0"/>
        <a:buChar char="•"/>
        <a:defRPr kern="1200">
          <a:solidFill>
            <a:schemeClr val="tx1"/>
          </a:solidFill>
          <a:latin typeface="+mn-lt"/>
          <a:ea typeface="+mn-ea"/>
          <a:cs typeface="+mn-cs"/>
        </a:defRPr>
      </a:lvl4pPr>
      <a:lvl5pPr marL="2268043" indent="-252004" algn="l" rtl="0" fontAlgn="base">
        <a:lnSpc>
          <a:spcPct val="90000"/>
        </a:lnSpc>
        <a:spcBef>
          <a:spcPts val="551"/>
        </a:spcBef>
        <a:spcAft>
          <a:spcPct val="0"/>
        </a:spcAft>
        <a:buFont typeface="Arial" panose="020B0604020202020204" pitchFamily="34" charset="0"/>
        <a:buChar char="•"/>
        <a:defRPr kern="1200">
          <a:solidFill>
            <a:schemeClr val="tx1"/>
          </a:solidFill>
          <a:latin typeface="+mn-lt"/>
          <a:ea typeface="+mn-ea"/>
          <a:cs typeface="+mn-cs"/>
        </a:defRPr>
      </a:lvl5pPr>
      <a:lvl6pPr marL="2772054" indent="-252004" algn="l" defTabSz="1008020"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6064" indent="-252004" algn="l" defTabSz="1008020"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80073" indent="-252004" algn="l" defTabSz="1008020"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4084" indent="-252004" algn="l" defTabSz="1008020"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fa-IR"/>
      </a:defPPr>
      <a:lvl1pPr marL="0" algn="l" defTabSz="1008020" rtl="0" eaLnBrk="1" latinLnBrk="0" hangingPunct="1">
        <a:defRPr sz="1984" kern="1200">
          <a:solidFill>
            <a:schemeClr val="tx1"/>
          </a:solidFill>
          <a:latin typeface="+mn-lt"/>
          <a:ea typeface="+mn-ea"/>
          <a:cs typeface="+mn-cs"/>
        </a:defRPr>
      </a:lvl1pPr>
      <a:lvl2pPr marL="504010" algn="l" defTabSz="1008020" rtl="0" eaLnBrk="1" latinLnBrk="0" hangingPunct="1">
        <a:defRPr sz="1984" kern="1200">
          <a:solidFill>
            <a:schemeClr val="tx1"/>
          </a:solidFill>
          <a:latin typeface="+mn-lt"/>
          <a:ea typeface="+mn-ea"/>
          <a:cs typeface="+mn-cs"/>
        </a:defRPr>
      </a:lvl2pPr>
      <a:lvl3pPr marL="1008020" algn="l" defTabSz="1008020" rtl="0" eaLnBrk="1" latinLnBrk="0" hangingPunct="1">
        <a:defRPr sz="1984" kern="1200">
          <a:solidFill>
            <a:schemeClr val="tx1"/>
          </a:solidFill>
          <a:latin typeface="+mn-lt"/>
          <a:ea typeface="+mn-ea"/>
          <a:cs typeface="+mn-cs"/>
        </a:defRPr>
      </a:lvl3pPr>
      <a:lvl4pPr marL="1512029" algn="l" defTabSz="1008020" rtl="0" eaLnBrk="1" latinLnBrk="0" hangingPunct="1">
        <a:defRPr sz="1984" kern="1200">
          <a:solidFill>
            <a:schemeClr val="tx1"/>
          </a:solidFill>
          <a:latin typeface="+mn-lt"/>
          <a:ea typeface="+mn-ea"/>
          <a:cs typeface="+mn-cs"/>
        </a:defRPr>
      </a:lvl4pPr>
      <a:lvl5pPr marL="2016039" algn="l" defTabSz="1008020" rtl="0" eaLnBrk="1" latinLnBrk="0" hangingPunct="1">
        <a:defRPr sz="1984" kern="1200">
          <a:solidFill>
            <a:schemeClr val="tx1"/>
          </a:solidFill>
          <a:latin typeface="+mn-lt"/>
          <a:ea typeface="+mn-ea"/>
          <a:cs typeface="+mn-cs"/>
        </a:defRPr>
      </a:lvl5pPr>
      <a:lvl6pPr marL="2520050" algn="l" defTabSz="1008020" rtl="0" eaLnBrk="1" latinLnBrk="0" hangingPunct="1">
        <a:defRPr sz="1984" kern="1200">
          <a:solidFill>
            <a:schemeClr val="tx1"/>
          </a:solidFill>
          <a:latin typeface="+mn-lt"/>
          <a:ea typeface="+mn-ea"/>
          <a:cs typeface="+mn-cs"/>
        </a:defRPr>
      </a:lvl6pPr>
      <a:lvl7pPr marL="3024059" algn="l" defTabSz="1008020" rtl="0" eaLnBrk="1" latinLnBrk="0" hangingPunct="1">
        <a:defRPr sz="1984" kern="1200">
          <a:solidFill>
            <a:schemeClr val="tx1"/>
          </a:solidFill>
          <a:latin typeface="+mn-lt"/>
          <a:ea typeface="+mn-ea"/>
          <a:cs typeface="+mn-cs"/>
        </a:defRPr>
      </a:lvl7pPr>
      <a:lvl8pPr marL="3528068" algn="l" defTabSz="1008020" rtl="0" eaLnBrk="1" latinLnBrk="0" hangingPunct="1">
        <a:defRPr sz="1984" kern="1200">
          <a:solidFill>
            <a:schemeClr val="tx1"/>
          </a:solidFill>
          <a:latin typeface="+mn-lt"/>
          <a:ea typeface="+mn-ea"/>
          <a:cs typeface="+mn-cs"/>
        </a:defRPr>
      </a:lvl8pPr>
      <a:lvl9pPr marL="4032079" algn="l" defTabSz="1008020"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l="-40000" r="-40000"/>
          </a:stretch>
        </a:blipFill>
        <a:effectLst/>
      </p:bgPr>
    </p:bg>
    <p:spTree>
      <p:nvGrpSpPr>
        <p:cNvPr id="1" name=""/>
        <p:cNvGrpSpPr/>
        <p:nvPr/>
      </p:nvGrpSpPr>
      <p:grpSpPr>
        <a:xfrm>
          <a:off x="0" y="0"/>
          <a:ext cx="0" cy="0"/>
          <a:chOff x="0" y="0"/>
          <a:chExt cx="0" cy="0"/>
        </a:xfrm>
      </p:grpSpPr>
      <p:sp>
        <p:nvSpPr>
          <p:cNvPr id="63" name="Rounded Rectangle 62"/>
          <p:cNvSpPr/>
          <p:nvPr/>
        </p:nvSpPr>
        <p:spPr>
          <a:xfrm>
            <a:off x="914401" y="311788"/>
            <a:ext cx="23075152" cy="7200574"/>
          </a:xfrm>
          <a:prstGeom prst="round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3312" tIns="41656" rIns="83312" bIns="41656" rtlCol="1" anchor="ctr"/>
          <a:lstStyle/>
          <a:p>
            <a:pPr algn="ctr" defTabSz="833085">
              <a:defRPr/>
            </a:pPr>
            <a:endParaRPr lang="fa-IR" sz="6431">
              <a:solidFill>
                <a:prstClr val="white"/>
              </a:solidFill>
              <a:latin typeface="Calibri" panose="020F0502020204030204"/>
              <a:cs typeface="Arial" panose="020B0604020202020204" pitchFamily="34" charset="0"/>
            </a:endParaRPr>
          </a:p>
        </p:txBody>
      </p:sp>
      <p:sp>
        <p:nvSpPr>
          <p:cNvPr id="2" name="TextBox 60"/>
          <p:cNvSpPr txBox="1">
            <a:spLocks noChangeArrowheads="1"/>
          </p:cNvSpPr>
          <p:nvPr/>
        </p:nvSpPr>
        <p:spPr bwMode="auto">
          <a:xfrm>
            <a:off x="3802107" y="3218107"/>
            <a:ext cx="17960176" cy="441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09" tIns="40955" rIns="81909" bIns="40955">
            <a:spAutoFit/>
          </a:bodyPr>
          <a:lstStyle>
            <a:lvl1pPr defTabSz="3290888">
              <a:defRPr sz="5300">
                <a:solidFill>
                  <a:schemeClr val="tx1"/>
                </a:solidFill>
                <a:latin typeface="Arial" panose="020B0604020202020204" pitchFamily="34" charset="0"/>
                <a:cs typeface="Arial" panose="020B0604020202020204" pitchFamily="34" charset="0"/>
              </a:defRPr>
            </a:lvl1pPr>
            <a:lvl2pPr defTabSz="3290888">
              <a:defRPr sz="5300">
                <a:solidFill>
                  <a:schemeClr val="tx1"/>
                </a:solidFill>
                <a:latin typeface="Arial" panose="020B0604020202020204" pitchFamily="34" charset="0"/>
                <a:cs typeface="Arial" panose="020B0604020202020204" pitchFamily="34" charset="0"/>
              </a:defRPr>
            </a:lvl2pPr>
            <a:lvl3pPr defTabSz="3290888">
              <a:defRPr sz="5300">
                <a:solidFill>
                  <a:schemeClr val="tx1"/>
                </a:solidFill>
                <a:latin typeface="Arial" panose="020B0604020202020204" pitchFamily="34" charset="0"/>
                <a:cs typeface="Arial" panose="020B0604020202020204" pitchFamily="34" charset="0"/>
              </a:defRPr>
            </a:lvl3pPr>
            <a:lvl4pPr defTabSz="3290888">
              <a:defRPr sz="5300">
                <a:solidFill>
                  <a:schemeClr val="tx1"/>
                </a:solidFill>
                <a:latin typeface="Arial" panose="020B0604020202020204" pitchFamily="34" charset="0"/>
                <a:cs typeface="Arial" panose="020B0604020202020204" pitchFamily="34" charset="0"/>
              </a:defRPr>
            </a:lvl4pPr>
            <a:lvl5pPr defTabSz="3290888">
              <a:defRPr sz="5300">
                <a:solidFill>
                  <a:schemeClr val="tx1"/>
                </a:solidFill>
                <a:latin typeface="Arial" panose="020B0604020202020204" pitchFamily="34" charset="0"/>
                <a:cs typeface="Arial" panose="020B0604020202020204" pitchFamily="34" charset="0"/>
              </a:defRPr>
            </a:lvl5pPr>
            <a:lvl6pPr marL="1854200" indent="944563" defTabSz="329088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311400" indent="944563" defTabSz="329088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2768600" indent="944563" defTabSz="329088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225800" indent="944563" defTabSz="3290888"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defTabSz="2998240" eaLnBrk="1" hangingPunct="1">
              <a:defRPr/>
            </a:pPr>
            <a:r>
              <a:rPr lang="en-US" altLang="fa-IR" sz="4287" b="1" dirty="0">
                <a:solidFill>
                  <a:srgbClr val="000000"/>
                </a:solidFill>
                <a:latin typeface="Times New Roman" panose="02020603050405020304" pitchFamily="18" charset="0"/>
                <a:cs typeface="Times New Roman" panose="02020603050405020304" pitchFamily="18" charset="0"/>
              </a:rPr>
              <a:t>20</a:t>
            </a:r>
            <a:r>
              <a:rPr lang="en-US" altLang="fa-IR" sz="4287" b="1" baseline="30000" dirty="0">
                <a:solidFill>
                  <a:srgbClr val="000000"/>
                </a:solidFill>
                <a:latin typeface="Times New Roman" panose="02020603050405020304" pitchFamily="18" charset="0"/>
                <a:cs typeface="Times New Roman" panose="02020603050405020304" pitchFamily="18" charset="0"/>
              </a:rPr>
              <a:t>th</a:t>
            </a:r>
            <a:r>
              <a:rPr lang="en-US" altLang="fa-IR" sz="4287" b="1" dirty="0">
                <a:solidFill>
                  <a:srgbClr val="000000"/>
                </a:solidFill>
                <a:latin typeface="Times New Roman" panose="02020603050405020304" pitchFamily="18" charset="0"/>
                <a:cs typeface="Times New Roman" panose="02020603050405020304" pitchFamily="18" charset="0"/>
              </a:rPr>
              <a:t> Iranian Chemistry Congress</a:t>
            </a:r>
          </a:p>
          <a:p>
            <a:pPr algn="ctr" defTabSz="2998240" eaLnBrk="1" hangingPunct="1">
              <a:defRPr/>
            </a:pPr>
            <a:r>
              <a:rPr lang="en-US" altLang="fa-IR" sz="4287" b="1" dirty="0">
                <a:solidFill>
                  <a:srgbClr val="000000"/>
                </a:solidFill>
                <a:latin typeface="Times New Roman" panose="02020603050405020304" pitchFamily="18" charset="0"/>
                <a:cs typeface="Times New Roman" panose="02020603050405020304" pitchFamily="18" charset="0"/>
              </a:rPr>
              <a:t>Paper Title (Times New Roman 50pt. bold)</a:t>
            </a:r>
          </a:p>
          <a:p>
            <a:pPr algn="ctr" defTabSz="2998240" eaLnBrk="1" hangingPunct="1">
              <a:defRPr/>
            </a:pPr>
            <a:r>
              <a:rPr lang="fa-IR" altLang="fa-IR" sz="2829" dirty="0">
                <a:solidFill>
                  <a:srgbClr val="000000"/>
                </a:solidFill>
                <a:latin typeface="Times New Roman" panose="02020603050405020304" pitchFamily="18" charset="0"/>
                <a:cs typeface="Times New Roman" panose="02020603050405020304" pitchFamily="18" charset="0"/>
              </a:rPr>
              <a:t> </a:t>
            </a:r>
            <a:r>
              <a:rPr lang="fa-IR" altLang="fa-IR" sz="3258" dirty="0">
                <a:solidFill>
                  <a:srgbClr val="000000"/>
                </a:solidFill>
                <a:latin typeface="Times New Roman" panose="02020603050405020304" pitchFamily="18" charset="0"/>
                <a:cs typeface="Times New Roman" panose="02020603050405020304" pitchFamily="18" charset="0"/>
              </a:rPr>
              <a:t>----- </a:t>
            </a:r>
            <a:r>
              <a:rPr lang="en-US" altLang="fa-IR" sz="3258" dirty="0">
                <a:solidFill>
                  <a:srgbClr val="000000"/>
                </a:solidFill>
                <a:latin typeface="Times New Roman" panose="02020603050405020304" pitchFamily="18" charset="0"/>
                <a:cs typeface="Times New Roman" panose="02020603050405020304" pitchFamily="18" charset="0"/>
              </a:rPr>
              <a:t> One Row of Space  </a:t>
            </a:r>
            <a:r>
              <a:rPr lang="fa-IR" altLang="fa-IR" sz="3258" dirty="0">
                <a:solidFill>
                  <a:srgbClr val="000000"/>
                </a:solidFill>
                <a:latin typeface="Times New Roman" panose="02020603050405020304" pitchFamily="18" charset="0"/>
                <a:cs typeface="Times New Roman" panose="02020603050405020304" pitchFamily="18" charset="0"/>
              </a:rPr>
              <a:t>-----</a:t>
            </a:r>
          </a:p>
          <a:p>
            <a:pPr algn="ctr" defTabSz="2998240" eaLnBrk="1" hangingPunct="1">
              <a:defRPr/>
            </a:pPr>
            <a:r>
              <a:rPr lang="en-US" altLang="fa-IR" sz="3601" b="1" dirty="0">
                <a:solidFill>
                  <a:srgbClr val="000000"/>
                </a:solidFill>
                <a:latin typeface="Times New Roman" panose="02020603050405020304" pitchFamily="18" charset="0"/>
                <a:cs typeface="Times New Roman" panose="02020603050405020304" pitchFamily="18" charset="0"/>
              </a:rPr>
              <a:t>1st Author, 2nd Author,….(Times New Roman 42pt. bold)</a:t>
            </a:r>
          </a:p>
          <a:p>
            <a:pPr algn="ctr" defTabSz="2998240" eaLnBrk="1" hangingPunct="1">
              <a:defRPr/>
            </a:pPr>
            <a:r>
              <a:rPr lang="en-US" altLang="fa-IR" sz="3430" dirty="0">
                <a:solidFill>
                  <a:srgbClr val="000000"/>
                </a:solidFill>
                <a:latin typeface="Times New Roman" panose="02020603050405020304" pitchFamily="18" charset="0"/>
                <a:cs typeface="Times New Roman" panose="02020603050405020304" pitchFamily="18" charset="0"/>
              </a:rPr>
              <a:t>1</a:t>
            </a:r>
            <a:r>
              <a:rPr lang="en-US" altLang="fa-IR" sz="3430" baseline="30000" dirty="0">
                <a:solidFill>
                  <a:srgbClr val="000000"/>
                </a:solidFill>
                <a:latin typeface="Times New Roman" panose="02020603050405020304" pitchFamily="18" charset="0"/>
                <a:cs typeface="Times New Roman" panose="02020603050405020304" pitchFamily="18" charset="0"/>
              </a:rPr>
              <a:t>st</a:t>
            </a:r>
            <a:r>
              <a:rPr lang="en-US" altLang="fa-IR" sz="3430" dirty="0">
                <a:solidFill>
                  <a:srgbClr val="000000"/>
                </a:solidFill>
                <a:latin typeface="Times New Roman" panose="02020603050405020304" pitchFamily="18" charset="0"/>
                <a:cs typeface="Times New Roman" panose="02020603050405020304" pitchFamily="18" charset="0"/>
              </a:rPr>
              <a:t> or corresponding Author’s Affiliation (Times New Roman 40 pt. centered)</a:t>
            </a:r>
          </a:p>
          <a:p>
            <a:pPr algn="ctr" defTabSz="2998240" eaLnBrk="1" hangingPunct="1">
              <a:defRPr/>
            </a:pPr>
            <a:r>
              <a:rPr lang="en-US" altLang="fa-IR" sz="3430" dirty="0">
                <a:solidFill>
                  <a:srgbClr val="000000"/>
                </a:solidFill>
                <a:latin typeface="Times New Roman" panose="02020603050405020304" pitchFamily="18" charset="0"/>
                <a:cs typeface="Times New Roman" panose="02020603050405020304" pitchFamily="18" charset="0"/>
              </a:rPr>
              <a:t>2</a:t>
            </a:r>
            <a:r>
              <a:rPr lang="en-US" altLang="fa-IR" sz="3430" baseline="30000" dirty="0">
                <a:solidFill>
                  <a:srgbClr val="000000"/>
                </a:solidFill>
                <a:latin typeface="Times New Roman" panose="02020603050405020304" pitchFamily="18" charset="0"/>
                <a:cs typeface="Times New Roman" panose="02020603050405020304" pitchFamily="18" charset="0"/>
              </a:rPr>
              <a:t>nd</a:t>
            </a:r>
            <a:r>
              <a:rPr lang="en-US" altLang="fa-IR" sz="3430" dirty="0">
                <a:solidFill>
                  <a:srgbClr val="000000"/>
                </a:solidFill>
                <a:latin typeface="Times New Roman" panose="02020603050405020304" pitchFamily="18" charset="0"/>
                <a:cs typeface="Times New Roman" panose="02020603050405020304" pitchFamily="18" charset="0"/>
              </a:rPr>
              <a:t> Author’s Affiliation, …(Times New Roman 40 pt. centered)</a:t>
            </a:r>
          </a:p>
          <a:p>
            <a:pPr algn="ctr" defTabSz="2998240" eaLnBrk="1" hangingPunct="1">
              <a:defRPr/>
            </a:pPr>
            <a:r>
              <a:rPr lang="en-US" altLang="fa-IR" sz="3258" i="1" dirty="0">
                <a:solidFill>
                  <a:srgbClr val="000000"/>
                </a:solidFill>
                <a:latin typeface="Times New Roman" panose="02020603050405020304" pitchFamily="18" charset="0"/>
                <a:cs typeface="Times New Roman" panose="02020603050405020304" pitchFamily="18" charset="0"/>
              </a:rPr>
              <a:t>Email address (Times New Roman 38 pt. italic, centered)</a:t>
            </a:r>
            <a:r>
              <a:rPr lang="en-US" altLang="fa-IR" sz="3258" dirty="0">
                <a:solidFill>
                  <a:srgbClr val="000000"/>
                </a:solidFill>
                <a:latin typeface="Times New Roman" panose="02020603050405020304" pitchFamily="18" charset="0"/>
                <a:cs typeface="Times New Roman" panose="02020603050405020304" pitchFamily="18" charset="0"/>
              </a:rPr>
              <a:t> </a:t>
            </a:r>
          </a:p>
          <a:p>
            <a:pPr algn="ctr" defTabSz="2998240" eaLnBrk="1" hangingPunct="1">
              <a:defRPr/>
            </a:pPr>
            <a:endParaRPr lang="en-US" altLang="fa-IR" sz="2572" dirty="0">
              <a:solidFill>
                <a:srgbClr val="000000"/>
              </a:solidFill>
              <a:latin typeface="Times New Roman" panose="02020603050405020304" pitchFamily="18" charset="0"/>
              <a:cs typeface="Times New Roman" panose="02020603050405020304" pitchFamily="18" charset="0"/>
            </a:endParaRPr>
          </a:p>
        </p:txBody>
      </p:sp>
      <p:sp>
        <p:nvSpPr>
          <p:cNvPr id="8" name="TextBox 61"/>
          <p:cNvSpPr txBox="1">
            <a:spLocks noChangeArrowheads="1"/>
          </p:cNvSpPr>
          <p:nvPr/>
        </p:nvSpPr>
        <p:spPr bwMode="auto">
          <a:xfrm>
            <a:off x="3856126" y="8151398"/>
            <a:ext cx="17485880" cy="2827307"/>
          </a:xfrm>
          <a:prstGeom prst="rect">
            <a:avLst/>
          </a:prstGeom>
          <a:noFill/>
          <a:ln w="9525">
            <a:noFill/>
            <a:miter lim="800000"/>
            <a:headEnd/>
            <a:tailEnd/>
          </a:ln>
        </p:spPr>
        <p:txBody>
          <a:bodyPr lIns="81909" tIns="40955" rIns="81909" bIns="40955">
            <a:spAutoFit/>
          </a:bodyPr>
          <a:lstStyle/>
          <a:p>
            <a:pPr algn="just" defTabSz="833085" eaLnBrk="1" hangingPunct="1">
              <a:defRPr/>
            </a:pPr>
            <a:r>
              <a:rPr lang="en-US" altLang="en-US" sz="3430" b="1" dirty="0">
                <a:latin typeface="Times New Roman" panose="02020603050405020304" pitchFamily="18" charset="0"/>
                <a:cs typeface="Times New Roman" panose="02020603050405020304" pitchFamily="18" charset="0"/>
              </a:rPr>
              <a:t>Abstract: </a:t>
            </a:r>
            <a:r>
              <a:rPr lang="en-US" altLang="en-US" sz="2401" dirty="0">
                <a:solidFill>
                  <a:prstClr val="black"/>
                </a:solidFill>
                <a:latin typeface="Times New Roman" panose="02020603050405020304" pitchFamily="18" charset="0"/>
                <a:cs typeface="Times New Roman" panose="02020603050405020304" pitchFamily="18" charset="0"/>
              </a:rPr>
              <a:t>To unify the poster presentation format, it is necessary that all posters use the provided general design and guidelines. (characteristics such as color, being in one or two column format, size of the left and right columns and the type of content are free to be chosen according to the taste of the writer) Note that the visual format of this guide and its language is consistent with the guidelines adopted by the Conference. Posters should be sized 70*90 cm and designed vertically. It is essential to maintain the Conference title and logos on the top of the posters. Adding more logos and other changes in the template are allowed as long as they correspond to the proposed structure.</a:t>
            </a:r>
            <a:r>
              <a:rPr lang="en-US" sz="2401" dirty="0">
                <a:solidFill>
                  <a:prstClr val="black"/>
                </a:solidFill>
                <a:latin typeface="Times New Roman" panose="02020603050405020304" pitchFamily="18" charset="0"/>
                <a:cs typeface="Times New Roman" panose="02020603050405020304" pitchFamily="18" charset="0"/>
              </a:rPr>
              <a:t> </a:t>
            </a:r>
            <a:r>
              <a:rPr lang="en-US" altLang="fa-IR" sz="2401" dirty="0">
                <a:solidFill>
                  <a:srgbClr val="000000"/>
                </a:solidFill>
                <a:latin typeface="Times New Roman" panose="02020603050405020304" pitchFamily="18" charset="0"/>
                <a:cs typeface="Times New Roman" panose="02020603050405020304" pitchFamily="18" charset="0"/>
              </a:rPr>
              <a:t>(Times New Roman 32 pt.) </a:t>
            </a:r>
            <a:endParaRPr lang="en-US" sz="2401" dirty="0">
              <a:solidFill>
                <a:prstClr val="black"/>
              </a:solidFill>
              <a:latin typeface="Times New Roman" panose="02020603050405020304" pitchFamily="18" charset="0"/>
              <a:cs typeface="Times New Roman" panose="02020603050405020304" pitchFamily="18" charset="0"/>
            </a:endParaRPr>
          </a:p>
          <a:p>
            <a:pPr algn="just" defTabSz="833085" eaLnBrk="1" hangingPunct="1">
              <a:defRPr/>
            </a:pPr>
            <a:r>
              <a:rPr lang="en-US" sz="2401" b="1" dirty="0">
                <a:solidFill>
                  <a:prstClr val="black"/>
                </a:solidFill>
                <a:latin typeface="Times New Roman" pitchFamily="18" charset="0"/>
                <a:cs typeface="Times New Roman" pitchFamily="18" charset="0"/>
              </a:rPr>
              <a:t>Keywords</a:t>
            </a:r>
            <a:r>
              <a:rPr lang="en-US" sz="2401" b="1" dirty="0">
                <a:solidFill>
                  <a:prstClr val="black"/>
                </a:solidFill>
                <a:latin typeface="Times New Roman" pitchFamily="18" charset="0"/>
              </a:rPr>
              <a:t>: </a:t>
            </a:r>
            <a:r>
              <a:rPr lang="en-US" sz="2401" dirty="0">
                <a:solidFill>
                  <a:prstClr val="black"/>
                </a:solidFill>
                <a:latin typeface="Times New Roman" panose="02020603050405020304" pitchFamily="18" charset="0"/>
                <a:cs typeface="Times New Roman" panose="02020603050405020304" pitchFamily="18" charset="0"/>
              </a:rPr>
              <a:t>word, word, word.</a:t>
            </a:r>
          </a:p>
        </p:txBody>
      </p:sp>
      <p:grpSp>
        <p:nvGrpSpPr>
          <p:cNvPr id="9" name="Group 43"/>
          <p:cNvGrpSpPr>
            <a:grpSpLocks/>
          </p:cNvGrpSpPr>
          <p:nvPr/>
        </p:nvGrpSpPr>
        <p:grpSpPr bwMode="auto">
          <a:xfrm>
            <a:off x="3944960" y="12506713"/>
            <a:ext cx="6092319" cy="973940"/>
            <a:chOff x="1239502" y="12197231"/>
            <a:chExt cx="4782381" cy="764867"/>
          </a:xfrm>
        </p:grpSpPr>
        <p:grpSp>
          <p:nvGrpSpPr>
            <p:cNvPr id="10" name="Group 40"/>
            <p:cNvGrpSpPr>
              <a:grpSpLocks/>
            </p:cNvGrpSpPr>
            <p:nvPr/>
          </p:nvGrpSpPr>
          <p:grpSpPr bwMode="auto">
            <a:xfrm flipH="1">
              <a:off x="1239502" y="12197231"/>
              <a:ext cx="4782381" cy="764867"/>
              <a:chOff x="1349375" y="5144953"/>
              <a:chExt cx="12917488" cy="539885"/>
            </a:xfrm>
            <a:solidFill>
              <a:srgbClr val="002060"/>
            </a:solidFill>
          </p:grpSpPr>
          <p:sp>
            <p:nvSpPr>
              <p:cNvPr id="12" name="Rounded Rectangle 11"/>
              <p:cNvSpPr/>
              <p:nvPr/>
            </p:nvSpPr>
            <p:spPr bwMode="auto">
              <a:xfrm>
                <a:off x="1349375" y="5277009"/>
                <a:ext cx="12917488" cy="407829"/>
              </a:xfrm>
              <a:prstGeom prst="roundRect">
                <a:avLst/>
              </a:prstGeom>
              <a:grpFill/>
              <a:ln w="9525" cap="flat" cmpd="sng" algn="ctr">
                <a:noFill/>
                <a:prstDash val="solid"/>
                <a:round/>
                <a:headEnd type="none" w="med" len="med"/>
                <a:tailEnd type="none" w="med" len="med"/>
              </a:ln>
              <a:effectLst/>
              <a:extLst/>
            </p:spPr>
            <p:txBody>
              <a:bodyPr wrap="none" anchor="ctr"/>
              <a:lstStyle/>
              <a:p>
                <a:pPr algn="ctr" defTabSz="5251606" eaLnBrk="1" fontAlgn="auto" hangingPunct="1">
                  <a:spcBef>
                    <a:spcPts val="0"/>
                  </a:spcBef>
                  <a:spcAft>
                    <a:spcPts val="0"/>
                  </a:spcAft>
                  <a:defRPr/>
                </a:pPr>
                <a:endParaRPr lang="en-US" sz="7116" kern="0" dirty="0">
                  <a:solidFill>
                    <a:prstClr val="black"/>
                  </a:solidFill>
                  <a:latin typeface="Arial" charset="0"/>
                  <a:cs typeface="Arial" charset="0"/>
                </a:endParaRPr>
              </a:p>
            </p:txBody>
          </p:sp>
          <p:sp>
            <p:nvSpPr>
              <p:cNvPr id="13" name="Rounded Rectangle 77"/>
              <p:cNvSpPr>
                <a:spLocks noChangeArrowheads="1"/>
              </p:cNvSpPr>
              <p:nvPr/>
            </p:nvSpPr>
            <p:spPr bwMode="auto">
              <a:xfrm rot="18900000">
                <a:off x="13382361" y="5144953"/>
                <a:ext cx="822691" cy="358775"/>
              </a:xfrm>
              <a:prstGeom prst="roundRect">
                <a:avLst>
                  <a:gd name="adj" fmla="val 16667"/>
                </a:avLst>
              </a:prstGeom>
              <a:solidFill>
                <a:sysClr val="window" lastClr="FFFFFF">
                  <a:lumMod val="65000"/>
                </a:sysClr>
              </a:solidFill>
              <a:ln w="57150" algn="ctr">
                <a:solidFill>
                  <a:sysClr val="window" lastClr="FFFFFF"/>
                </a:solidFill>
                <a:round/>
                <a:headEnd/>
                <a:tailEnd/>
              </a:ln>
            </p:spPr>
            <p:txBody>
              <a:bodyPr wrap="none" anchor="ctr"/>
              <a:lstStyle/>
              <a:p>
                <a:pPr algn="ctr" defTabSz="5250966" eaLnBrk="1" fontAlgn="auto" hangingPunct="1">
                  <a:spcBef>
                    <a:spcPts val="0"/>
                  </a:spcBef>
                  <a:spcAft>
                    <a:spcPts val="0"/>
                  </a:spcAft>
                  <a:defRPr/>
                </a:pPr>
                <a:endParaRPr lang="en-US" sz="7116" kern="0" dirty="0">
                  <a:solidFill>
                    <a:prstClr val="black"/>
                  </a:solidFill>
                  <a:latin typeface="Arial" charset="0"/>
                  <a:cs typeface="Arial" charset="0"/>
                </a:endParaRPr>
              </a:p>
            </p:txBody>
          </p:sp>
        </p:grpSp>
        <p:sp>
          <p:nvSpPr>
            <p:cNvPr id="11" name="Rectangle 10"/>
            <p:cNvSpPr/>
            <p:nvPr/>
          </p:nvSpPr>
          <p:spPr>
            <a:xfrm>
              <a:off x="2466353" y="12360678"/>
              <a:ext cx="2026170" cy="487040"/>
            </a:xfrm>
            <a:prstGeom prst="rect">
              <a:avLst/>
            </a:prstGeom>
          </p:spPr>
          <p:txBody>
            <a:bodyPr wrap="none">
              <a:spAutoFit/>
            </a:bodyPr>
            <a:lstStyle/>
            <a:p>
              <a:pPr defTabSz="833085" eaLnBrk="1" fontAlgn="auto" hangingPunct="1">
                <a:spcBef>
                  <a:spcPts val="0"/>
                </a:spcBef>
                <a:spcAft>
                  <a:spcPts val="0"/>
                </a:spcAft>
                <a:defRPr/>
              </a:pPr>
              <a:r>
                <a:rPr lang="en-US" altLang="en-US" sz="3430" b="1" kern="0" dirty="0">
                  <a:solidFill>
                    <a:prstClr val="white"/>
                  </a:solidFill>
                  <a:latin typeface="Times New Roman" pitchFamily="18" charset="0"/>
                  <a:cs typeface="Times New Roman" pitchFamily="18" charset="0"/>
                </a:rPr>
                <a:t>Introduction</a:t>
              </a:r>
              <a:endParaRPr lang="en-US" sz="3430" kern="0" dirty="0">
                <a:solidFill>
                  <a:prstClr val="white"/>
                </a:solidFill>
                <a:latin typeface="Arial" charset="0"/>
                <a:cs typeface="Arial" charset="0"/>
              </a:endParaRPr>
            </a:p>
          </p:txBody>
        </p:sp>
      </p:grpSp>
      <p:sp>
        <p:nvSpPr>
          <p:cNvPr id="14" name="TextBox 20"/>
          <p:cNvSpPr txBox="1">
            <a:spLocks noChangeArrowheads="1"/>
          </p:cNvSpPr>
          <p:nvPr/>
        </p:nvSpPr>
        <p:spPr bwMode="auto">
          <a:xfrm>
            <a:off x="3644982" y="13692237"/>
            <a:ext cx="8589801" cy="230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312" tIns="41656" rIns="83312" bIns="41656">
            <a:spAutoFit/>
          </a:bodyPr>
          <a:lstStyle>
            <a:lvl1pPr indent="436563">
              <a:defRPr sz="5300">
                <a:solidFill>
                  <a:schemeClr val="tx1"/>
                </a:solidFill>
                <a:latin typeface="Arial" panose="020B0604020202020204" pitchFamily="34" charset="0"/>
                <a:cs typeface="Arial" panose="020B0604020202020204" pitchFamily="34" charset="0"/>
              </a:defRPr>
            </a:lvl1pPr>
            <a:lvl2pPr marL="742950" indent="-285750">
              <a:defRPr sz="5300">
                <a:solidFill>
                  <a:schemeClr val="tx1"/>
                </a:solidFill>
                <a:latin typeface="Arial" panose="020B0604020202020204" pitchFamily="34" charset="0"/>
                <a:cs typeface="Arial" panose="020B0604020202020204" pitchFamily="34" charset="0"/>
              </a:defRPr>
            </a:lvl2pPr>
            <a:lvl3pPr marL="1143000" indent="-228600">
              <a:defRPr sz="5300">
                <a:solidFill>
                  <a:schemeClr val="tx1"/>
                </a:solidFill>
                <a:latin typeface="Arial" panose="020B0604020202020204" pitchFamily="34" charset="0"/>
                <a:cs typeface="Arial" panose="020B0604020202020204" pitchFamily="34" charset="0"/>
              </a:defRPr>
            </a:lvl3pPr>
            <a:lvl4pPr marL="1600200" indent="-228600">
              <a:defRPr sz="5300">
                <a:solidFill>
                  <a:schemeClr val="tx1"/>
                </a:solidFill>
                <a:latin typeface="Arial" panose="020B0604020202020204" pitchFamily="34" charset="0"/>
                <a:cs typeface="Arial" panose="020B0604020202020204" pitchFamily="34" charset="0"/>
              </a:defRPr>
            </a:lvl4pPr>
            <a:lvl5pPr marL="2057400" indent="-228600">
              <a:defRPr sz="5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lvl="0" algn="just" eaLnBrk="1" hangingPunct="1">
              <a:defRPr/>
            </a:pPr>
            <a:r>
              <a:rPr lang="en-US" altLang="en-US" sz="2401" dirty="0">
                <a:solidFill>
                  <a:srgbClr val="000000"/>
                </a:solidFill>
                <a:latin typeface="Times New Roman" panose="02020603050405020304" pitchFamily="18" charset="0"/>
                <a:cs typeface="Times New Roman" panose="02020603050405020304" pitchFamily="18" charset="0"/>
              </a:rPr>
              <a:t>To create the poster, Microsoft PowerPoint 2003 or later versions must be used. All main must be written using the Times New 28pt. and 24pt. Any sections or subsections must be numbered and separated by one row of space. The first line of each paragraph should be indented by 1 cm. The text should be aligned from left to right and formatted justified... Roman </a:t>
            </a:r>
          </a:p>
        </p:txBody>
      </p:sp>
      <p:grpSp>
        <p:nvGrpSpPr>
          <p:cNvPr id="21" name="Group 55"/>
          <p:cNvGrpSpPr>
            <a:grpSpLocks/>
          </p:cNvGrpSpPr>
          <p:nvPr/>
        </p:nvGrpSpPr>
        <p:grpSpPr bwMode="auto">
          <a:xfrm>
            <a:off x="3802107" y="18495901"/>
            <a:ext cx="6041564" cy="1028962"/>
            <a:chOff x="9788558" y="12230999"/>
            <a:chExt cx="5479610" cy="807778"/>
          </a:xfrm>
        </p:grpSpPr>
        <p:grpSp>
          <p:nvGrpSpPr>
            <p:cNvPr id="22" name="Group 40"/>
            <p:cNvGrpSpPr>
              <a:grpSpLocks/>
            </p:cNvGrpSpPr>
            <p:nvPr/>
          </p:nvGrpSpPr>
          <p:grpSpPr bwMode="auto">
            <a:xfrm flipH="1">
              <a:off x="9970544" y="12230999"/>
              <a:ext cx="5019927" cy="807778"/>
              <a:chOff x="5048853" y="5114664"/>
              <a:chExt cx="9218010" cy="570174"/>
            </a:xfrm>
            <a:solidFill>
              <a:srgbClr val="002060"/>
            </a:solidFill>
          </p:grpSpPr>
          <p:sp>
            <p:nvSpPr>
              <p:cNvPr id="24" name="Rounded Rectangle 23"/>
              <p:cNvSpPr/>
              <p:nvPr/>
            </p:nvSpPr>
            <p:spPr bwMode="auto">
              <a:xfrm>
                <a:off x="5048853" y="5277009"/>
                <a:ext cx="9218010" cy="407829"/>
              </a:xfrm>
              <a:prstGeom prst="roundRect">
                <a:avLst/>
              </a:prstGeom>
              <a:grpFill/>
              <a:ln w="9525" cap="flat" cmpd="sng" algn="ctr">
                <a:noFill/>
                <a:prstDash val="solid"/>
                <a:round/>
                <a:headEnd type="none" w="med" len="med"/>
                <a:tailEnd type="none" w="med" len="med"/>
              </a:ln>
              <a:effectLst/>
              <a:extLst/>
            </p:spPr>
            <p:txBody>
              <a:bodyPr wrap="none" anchor="ctr"/>
              <a:lstStyle/>
              <a:p>
                <a:pPr algn="ctr" defTabSz="5251606" eaLnBrk="1" fontAlgn="auto" hangingPunct="1">
                  <a:spcBef>
                    <a:spcPts val="0"/>
                  </a:spcBef>
                  <a:spcAft>
                    <a:spcPts val="0"/>
                  </a:spcAft>
                  <a:defRPr/>
                </a:pPr>
                <a:endParaRPr lang="en-US" sz="7116" kern="0" dirty="0">
                  <a:solidFill>
                    <a:prstClr val="black"/>
                  </a:solidFill>
                  <a:latin typeface="Arial" charset="0"/>
                  <a:cs typeface="Arial" charset="0"/>
                </a:endParaRPr>
              </a:p>
            </p:txBody>
          </p:sp>
          <p:sp>
            <p:nvSpPr>
              <p:cNvPr id="25" name="Rounded Rectangle 77"/>
              <p:cNvSpPr>
                <a:spLocks noChangeArrowheads="1"/>
              </p:cNvSpPr>
              <p:nvPr/>
            </p:nvSpPr>
            <p:spPr bwMode="auto">
              <a:xfrm rot="18900000">
                <a:off x="13572590" y="5114664"/>
                <a:ext cx="599822" cy="358775"/>
              </a:xfrm>
              <a:prstGeom prst="roundRect">
                <a:avLst>
                  <a:gd name="adj" fmla="val 16667"/>
                </a:avLst>
              </a:prstGeom>
              <a:solidFill>
                <a:sysClr val="window" lastClr="FFFFFF">
                  <a:lumMod val="65000"/>
                </a:sysClr>
              </a:solidFill>
              <a:ln w="57150" algn="ctr">
                <a:solidFill>
                  <a:sysClr val="window" lastClr="FFFFFF"/>
                </a:solidFill>
                <a:round/>
                <a:headEnd/>
                <a:tailEnd/>
              </a:ln>
            </p:spPr>
            <p:txBody>
              <a:bodyPr wrap="none" anchor="ctr"/>
              <a:lstStyle/>
              <a:p>
                <a:pPr algn="ctr" defTabSz="5250966" eaLnBrk="1" fontAlgn="auto" hangingPunct="1">
                  <a:spcBef>
                    <a:spcPts val="0"/>
                  </a:spcBef>
                  <a:spcAft>
                    <a:spcPts val="0"/>
                  </a:spcAft>
                  <a:defRPr/>
                </a:pPr>
                <a:endParaRPr lang="en-US" sz="7116" kern="0" dirty="0">
                  <a:solidFill>
                    <a:prstClr val="black"/>
                  </a:solidFill>
                  <a:latin typeface="Arial" charset="0"/>
                  <a:cs typeface="Arial" charset="0"/>
                </a:endParaRPr>
              </a:p>
            </p:txBody>
          </p:sp>
        </p:grpSp>
        <p:sp>
          <p:nvSpPr>
            <p:cNvPr id="23" name="Rectangle 22"/>
            <p:cNvSpPr/>
            <p:nvPr/>
          </p:nvSpPr>
          <p:spPr>
            <a:xfrm>
              <a:off x="9788558" y="12491148"/>
              <a:ext cx="5479610" cy="486859"/>
            </a:xfrm>
            <a:prstGeom prst="rect">
              <a:avLst/>
            </a:prstGeom>
          </p:spPr>
          <p:txBody>
            <a:bodyPr>
              <a:spAutoFit/>
            </a:bodyPr>
            <a:lstStyle/>
            <a:p>
              <a:pPr algn="ctr" defTabSz="3173997" eaLnBrk="1" fontAlgn="auto" hangingPunct="1">
                <a:spcBef>
                  <a:spcPct val="50000"/>
                </a:spcBef>
                <a:spcAft>
                  <a:spcPts val="0"/>
                </a:spcAft>
                <a:defRPr/>
              </a:pPr>
              <a:r>
                <a:rPr lang="en-US" altLang="en-US" sz="3430" b="1" kern="0">
                  <a:solidFill>
                    <a:prstClr val="white"/>
                  </a:solidFill>
                  <a:latin typeface="Times New Roman" pitchFamily="18" charset="0"/>
                  <a:cs typeface="Times New Roman" pitchFamily="18" charset="0"/>
                </a:rPr>
                <a:t>Experimental/ </a:t>
              </a:r>
              <a:r>
                <a:rPr lang="en-US" altLang="en-US" sz="3430" b="1" kern="0" dirty="0">
                  <a:solidFill>
                    <a:prstClr val="white"/>
                  </a:solidFill>
                  <a:latin typeface="Times New Roman" pitchFamily="18" charset="0"/>
                  <a:cs typeface="Times New Roman" pitchFamily="18" charset="0"/>
                </a:rPr>
                <a:t>Theoretical</a:t>
              </a:r>
            </a:p>
          </p:txBody>
        </p:sp>
      </p:grpSp>
      <p:sp>
        <p:nvSpPr>
          <p:cNvPr id="26" name="TextBox 20"/>
          <p:cNvSpPr txBox="1">
            <a:spLocks noChangeArrowheads="1"/>
          </p:cNvSpPr>
          <p:nvPr/>
        </p:nvSpPr>
        <p:spPr bwMode="auto">
          <a:xfrm>
            <a:off x="13740056" y="19868389"/>
            <a:ext cx="7439943" cy="45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312" tIns="41656" rIns="83312" bIns="41656">
            <a:spAutoFit/>
          </a:bodyPr>
          <a:lstStyle>
            <a:lvl1pPr indent="436563">
              <a:defRPr sz="5300">
                <a:solidFill>
                  <a:schemeClr val="tx1"/>
                </a:solidFill>
                <a:latin typeface="Arial" panose="020B0604020202020204" pitchFamily="34" charset="0"/>
                <a:cs typeface="Arial" panose="020B0604020202020204" pitchFamily="34" charset="0"/>
              </a:defRPr>
            </a:lvl1pPr>
            <a:lvl2pPr marL="742950" indent="-285750">
              <a:defRPr sz="5300">
                <a:solidFill>
                  <a:schemeClr val="tx1"/>
                </a:solidFill>
                <a:latin typeface="Arial" panose="020B0604020202020204" pitchFamily="34" charset="0"/>
                <a:cs typeface="Arial" panose="020B0604020202020204" pitchFamily="34" charset="0"/>
              </a:defRPr>
            </a:lvl2pPr>
            <a:lvl3pPr marL="1143000" indent="-228600">
              <a:defRPr sz="5300">
                <a:solidFill>
                  <a:schemeClr val="tx1"/>
                </a:solidFill>
                <a:latin typeface="Arial" panose="020B0604020202020204" pitchFamily="34" charset="0"/>
                <a:cs typeface="Arial" panose="020B0604020202020204" pitchFamily="34" charset="0"/>
              </a:defRPr>
            </a:lvl3pPr>
            <a:lvl4pPr marL="1600200" indent="-228600">
              <a:defRPr sz="5300">
                <a:solidFill>
                  <a:schemeClr val="tx1"/>
                </a:solidFill>
                <a:latin typeface="Arial" panose="020B0604020202020204" pitchFamily="34" charset="0"/>
                <a:cs typeface="Arial" panose="020B0604020202020204" pitchFamily="34" charset="0"/>
              </a:defRPr>
            </a:lvl4pPr>
            <a:lvl5pPr marL="2057400" indent="-228600">
              <a:defRPr sz="5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indent="397741" algn="just" defTabSz="833085" eaLnBrk="1" hangingPunct="1">
              <a:defRPr/>
            </a:pPr>
            <a:r>
              <a:rPr lang="en-US" altLang="en-US" sz="2401" dirty="0">
                <a:solidFill>
                  <a:srgbClr val="000000"/>
                </a:solidFill>
                <a:latin typeface="Times New Roman" panose="02020603050405020304" pitchFamily="18" charset="0"/>
                <a:cs typeface="Times New Roman" panose="02020603050405020304" pitchFamily="18" charset="0"/>
              </a:rPr>
              <a:t>Add Text and photos here........</a:t>
            </a:r>
          </a:p>
        </p:txBody>
      </p:sp>
      <p:grpSp>
        <p:nvGrpSpPr>
          <p:cNvPr id="27" name="Group 66"/>
          <p:cNvGrpSpPr>
            <a:grpSpLocks/>
          </p:cNvGrpSpPr>
          <p:nvPr/>
        </p:nvGrpSpPr>
        <p:grpSpPr bwMode="auto">
          <a:xfrm>
            <a:off x="13870490" y="18480225"/>
            <a:ext cx="5271491" cy="973941"/>
            <a:chOff x="10031964" y="16112624"/>
            <a:chExt cx="4782381" cy="764867"/>
          </a:xfrm>
        </p:grpSpPr>
        <p:grpSp>
          <p:nvGrpSpPr>
            <p:cNvPr id="28" name="Group 40"/>
            <p:cNvGrpSpPr>
              <a:grpSpLocks/>
            </p:cNvGrpSpPr>
            <p:nvPr/>
          </p:nvGrpSpPr>
          <p:grpSpPr bwMode="auto">
            <a:xfrm flipH="1">
              <a:off x="10031964" y="16112624"/>
              <a:ext cx="4782381" cy="764867"/>
              <a:chOff x="1349375" y="5144953"/>
              <a:chExt cx="12917488" cy="539885"/>
            </a:xfrm>
            <a:solidFill>
              <a:srgbClr val="002060"/>
            </a:solidFill>
          </p:grpSpPr>
          <p:sp>
            <p:nvSpPr>
              <p:cNvPr id="30" name="Rounded Rectangle 29"/>
              <p:cNvSpPr/>
              <p:nvPr/>
            </p:nvSpPr>
            <p:spPr bwMode="auto">
              <a:xfrm>
                <a:off x="1349375" y="5277009"/>
                <a:ext cx="12917488" cy="407829"/>
              </a:xfrm>
              <a:prstGeom prst="roundRect">
                <a:avLst/>
              </a:prstGeom>
              <a:grpFill/>
              <a:ln w="9525" cap="flat" cmpd="sng" algn="ctr">
                <a:noFill/>
                <a:prstDash val="solid"/>
                <a:round/>
                <a:headEnd type="none" w="med" len="med"/>
                <a:tailEnd type="none" w="med" len="med"/>
              </a:ln>
              <a:effectLst/>
              <a:extLst/>
            </p:spPr>
            <p:txBody>
              <a:bodyPr wrap="none" anchor="ctr"/>
              <a:lstStyle/>
              <a:p>
                <a:pPr algn="ctr" defTabSz="5251606" eaLnBrk="1" fontAlgn="auto" hangingPunct="1">
                  <a:spcBef>
                    <a:spcPts val="0"/>
                  </a:spcBef>
                  <a:spcAft>
                    <a:spcPts val="0"/>
                  </a:spcAft>
                  <a:defRPr/>
                </a:pPr>
                <a:endParaRPr lang="en-US" sz="7116" kern="0" dirty="0">
                  <a:solidFill>
                    <a:prstClr val="black"/>
                  </a:solidFill>
                  <a:latin typeface="Arial" charset="0"/>
                  <a:cs typeface="Arial" charset="0"/>
                </a:endParaRPr>
              </a:p>
            </p:txBody>
          </p:sp>
          <p:sp>
            <p:nvSpPr>
              <p:cNvPr id="31" name="Rounded Rectangle 77"/>
              <p:cNvSpPr>
                <a:spLocks noChangeArrowheads="1"/>
              </p:cNvSpPr>
              <p:nvPr/>
            </p:nvSpPr>
            <p:spPr bwMode="auto">
              <a:xfrm rot="18900000">
                <a:off x="13382361" y="5144953"/>
                <a:ext cx="822691" cy="358775"/>
              </a:xfrm>
              <a:prstGeom prst="roundRect">
                <a:avLst>
                  <a:gd name="adj" fmla="val 16667"/>
                </a:avLst>
              </a:prstGeom>
              <a:solidFill>
                <a:sysClr val="window" lastClr="FFFFFF">
                  <a:lumMod val="65000"/>
                </a:sysClr>
              </a:solidFill>
              <a:ln w="57150" algn="ctr">
                <a:solidFill>
                  <a:sysClr val="window" lastClr="FFFFFF"/>
                </a:solidFill>
                <a:round/>
                <a:headEnd/>
                <a:tailEnd/>
              </a:ln>
            </p:spPr>
            <p:txBody>
              <a:bodyPr wrap="none" anchor="ctr"/>
              <a:lstStyle/>
              <a:p>
                <a:pPr algn="ctr" defTabSz="5250966" eaLnBrk="1" fontAlgn="auto" hangingPunct="1">
                  <a:spcBef>
                    <a:spcPts val="0"/>
                  </a:spcBef>
                  <a:spcAft>
                    <a:spcPts val="0"/>
                  </a:spcAft>
                  <a:defRPr/>
                </a:pPr>
                <a:endParaRPr lang="en-US" sz="7116" kern="0" dirty="0">
                  <a:solidFill>
                    <a:prstClr val="black"/>
                  </a:solidFill>
                  <a:latin typeface="Arial" charset="0"/>
                  <a:cs typeface="Arial" charset="0"/>
                </a:endParaRPr>
              </a:p>
            </p:txBody>
          </p:sp>
        </p:grpSp>
        <p:sp>
          <p:nvSpPr>
            <p:cNvPr id="29" name="Rectangle 28"/>
            <p:cNvSpPr/>
            <p:nvPr/>
          </p:nvSpPr>
          <p:spPr>
            <a:xfrm>
              <a:off x="11551287" y="16310067"/>
              <a:ext cx="2075534" cy="487039"/>
            </a:xfrm>
            <a:prstGeom prst="rect">
              <a:avLst/>
            </a:prstGeom>
          </p:spPr>
          <p:txBody>
            <a:bodyPr wrap="none">
              <a:spAutoFit/>
            </a:bodyPr>
            <a:lstStyle/>
            <a:p>
              <a:pPr defTabSz="833085" eaLnBrk="1" fontAlgn="auto" hangingPunct="1">
                <a:spcBef>
                  <a:spcPts val="0"/>
                </a:spcBef>
                <a:spcAft>
                  <a:spcPts val="0"/>
                </a:spcAft>
                <a:defRPr/>
              </a:pPr>
              <a:r>
                <a:rPr lang="en-US" altLang="en-US" sz="3430" b="1" kern="0" dirty="0">
                  <a:solidFill>
                    <a:prstClr val="white"/>
                  </a:solidFill>
                  <a:latin typeface="Times New Roman" pitchFamily="18" charset="0"/>
                  <a:cs typeface="Times New Roman" pitchFamily="18" charset="0"/>
                </a:rPr>
                <a:t>Conclusion</a:t>
              </a:r>
              <a:endParaRPr lang="en-US" sz="3430" kern="0" dirty="0">
                <a:solidFill>
                  <a:prstClr val="white"/>
                </a:solidFill>
                <a:latin typeface="Arial" charset="0"/>
                <a:cs typeface="Arial" charset="0"/>
              </a:endParaRPr>
            </a:p>
          </p:txBody>
        </p:sp>
      </p:grpSp>
      <p:grpSp>
        <p:nvGrpSpPr>
          <p:cNvPr id="32" name="Group 71"/>
          <p:cNvGrpSpPr>
            <a:grpSpLocks/>
          </p:cNvGrpSpPr>
          <p:nvPr/>
        </p:nvGrpSpPr>
        <p:grpSpPr bwMode="auto">
          <a:xfrm>
            <a:off x="14145610" y="24483301"/>
            <a:ext cx="5271491" cy="1073081"/>
            <a:chOff x="10301008" y="20844801"/>
            <a:chExt cx="4782380" cy="842726"/>
          </a:xfrm>
        </p:grpSpPr>
        <p:grpSp>
          <p:nvGrpSpPr>
            <p:cNvPr id="33" name="Group 40"/>
            <p:cNvGrpSpPr>
              <a:grpSpLocks/>
            </p:cNvGrpSpPr>
            <p:nvPr/>
          </p:nvGrpSpPr>
          <p:grpSpPr bwMode="auto">
            <a:xfrm flipH="1">
              <a:off x="10301008" y="20844801"/>
              <a:ext cx="4782380" cy="842726"/>
              <a:chOff x="876222" y="5075005"/>
              <a:chExt cx="12917488" cy="594843"/>
            </a:xfrm>
            <a:solidFill>
              <a:srgbClr val="002060"/>
            </a:solidFill>
          </p:grpSpPr>
          <p:sp>
            <p:nvSpPr>
              <p:cNvPr id="35" name="Rounded Rectangle 34"/>
              <p:cNvSpPr/>
              <p:nvPr/>
            </p:nvSpPr>
            <p:spPr bwMode="auto">
              <a:xfrm>
                <a:off x="876222" y="5262019"/>
                <a:ext cx="12917488" cy="407829"/>
              </a:xfrm>
              <a:prstGeom prst="roundRect">
                <a:avLst/>
              </a:prstGeom>
              <a:grpFill/>
              <a:ln w="9525" cap="flat" cmpd="sng" algn="ctr">
                <a:noFill/>
                <a:prstDash val="solid"/>
                <a:round/>
                <a:headEnd type="none" w="med" len="med"/>
                <a:tailEnd type="none" w="med" len="med"/>
              </a:ln>
              <a:effectLst/>
              <a:extLst/>
            </p:spPr>
            <p:txBody>
              <a:bodyPr wrap="none" anchor="ctr"/>
              <a:lstStyle/>
              <a:p>
                <a:pPr algn="ctr" defTabSz="5251606" eaLnBrk="1" fontAlgn="auto" hangingPunct="1">
                  <a:spcBef>
                    <a:spcPts val="0"/>
                  </a:spcBef>
                  <a:spcAft>
                    <a:spcPts val="0"/>
                  </a:spcAft>
                  <a:defRPr/>
                </a:pPr>
                <a:endParaRPr lang="en-US" sz="7116" kern="0" dirty="0">
                  <a:solidFill>
                    <a:prstClr val="black"/>
                  </a:solidFill>
                  <a:latin typeface="Arial" charset="0"/>
                  <a:cs typeface="Arial" charset="0"/>
                </a:endParaRPr>
              </a:p>
            </p:txBody>
          </p:sp>
          <p:sp>
            <p:nvSpPr>
              <p:cNvPr id="36" name="Rounded Rectangle 77"/>
              <p:cNvSpPr>
                <a:spLocks noChangeArrowheads="1"/>
              </p:cNvSpPr>
              <p:nvPr/>
            </p:nvSpPr>
            <p:spPr bwMode="auto">
              <a:xfrm rot="18900000">
                <a:off x="12918554" y="5075005"/>
                <a:ext cx="822691" cy="358775"/>
              </a:xfrm>
              <a:prstGeom prst="roundRect">
                <a:avLst>
                  <a:gd name="adj" fmla="val 16667"/>
                </a:avLst>
              </a:prstGeom>
              <a:solidFill>
                <a:sysClr val="window" lastClr="FFFFFF">
                  <a:lumMod val="65000"/>
                </a:sysClr>
              </a:solidFill>
              <a:ln w="57150" algn="ctr">
                <a:solidFill>
                  <a:sysClr val="window" lastClr="FFFFFF"/>
                </a:solidFill>
                <a:round/>
                <a:headEnd/>
                <a:tailEnd/>
              </a:ln>
            </p:spPr>
            <p:txBody>
              <a:bodyPr wrap="none" anchor="ctr"/>
              <a:lstStyle/>
              <a:p>
                <a:pPr algn="ctr" defTabSz="5250966" eaLnBrk="1" fontAlgn="auto" hangingPunct="1">
                  <a:spcBef>
                    <a:spcPts val="0"/>
                  </a:spcBef>
                  <a:spcAft>
                    <a:spcPts val="0"/>
                  </a:spcAft>
                  <a:defRPr/>
                </a:pPr>
                <a:endParaRPr lang="en-US" sz="7116" kern="0" dirty="0">
                  <a:solidFill>
                    <a:prstClr val="black"/>
                  </a:solidFill>
                  <a:latin typeface="Arial" charset="0"/>
                  <a:cs typeface="Arial" charset="0"/>
                </a:endParaRPr>
              </a:p>
            </p:txBody>
          </p:sp>
        </p:grpSp>
        <p:sp>
          <p:nvSpPr>
            <p:cNvPr id="34" name="Rectangle 33"/>
            <p:cNvSpPr/>
            <p:nvPr/>
          </p:nvSpPr>
          <p:spPr>
            <a:xfrm>
              <a:off x="11692327" y="21099065"/>
              <a:ext cx="2030452" cy="487040"/>
            </a:xfrm>
            <a:prstGeom prst="rect">
              <a:avLst/>
            </a:prstGeom>
          </p:spPr>
          <p:txBody>
            <a:bodyPr wrap="none">
              <a:spAutoFit/>
            </a:bodyPr>
            <a:lstStyle/>
            <a:p>
              <a:pPr defTabSz="833085" eaLnBrk="1" fontAlgn="auto" hangingPunct="1">
                <a:spcBef>
                  <a:spcPts val="0"/>
                </a:spcBef>
                <a:spcAft>
                  <a:spcPts val="0"/>
                </a:spcAft>
                <a:defRPr/>
              </a:pPr>
              <a:r>
                <a:rPr lang="en-US" altLang="en-US" sz="3430" b="1" kern="0" dirty="0">
                  <a:solidFill>
                    <a:prstClr val="white"/>
                  </a:solidFill>
                  <a:latin typeface="Times New Roman" pitchFamily="18" charset="0"/>
                  <a:cs typeface="Times New Roman" pitchFamily="18" charset="0"/>
                </a:rPr>
                <a:t>References</a:t>
              </a:r>
              <a:endParaRPr lang="en-US" sz="3430" kern="0" dirty="0">
                <a:solidFill>
                  <a:prstClr val="white"/>
                </a:solidFill>
                <a:latin typeface="Arial" charset="0"/>
                <a:cs typeface="Arial" charset="0"/>
              </a:endParaRPr>
            </a:p>
          </p:txBody>
        </p:sp>
      </p:grpSp>
      <p:sp>
        <p:nvSpPr>
          <p:cNvPr id="44" name="TextBox 20"/>
          <p:cNvSpPr txBox="1">
            <a:spLocks noChangeArrowheads="1"/>
          </p:cNvSpPr>
          <p:nvPr/>
        </p:nvSpPr>
        <p:spPr bwMode="auto">
          <a:xfrm>
            <a:off x="13302311" y="25987686"/>
            <a:ext cx="8411590" cy="2406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312" tIns="41656" rIns="83312" bIns="41656">
            <a:spAutoFit/>
          </a:bodyPr>
          <a:lstStyle>
            <a:lvl1pPr indent="436563">
              <a:defRPr sz="5300">
                <a:solidFill>
                  <a:schemeClr val="tx1"/>
                </a:solidFill>
                <a:latin typeface="Arial" panose="020B0604020202020204" pitchFamily="34" charset="0"/>
                <a:cs typeface="Arial" panose="020B0604020202020204" pitchFamily="34" charset="0"/>
              </a:defRPr>
            </a:lvl1pPr>
            <a:lvl2pPr marL="742950" indent="-285750">
              <a:defRPr sz="5300">
                <a:solidFill>
                  <a:schemeClr val="tx1"/>
                </a:solidFill>
                <a:latin typeface="Arial" panose="020B0604020202020204" pitchFamily="34" charset="0"/>
                <a:cs typeface="Arial" panose="020B0604020202020204" pitchFamily="34" charset="0"/>
              </a:defRPr>
            </a:lvl2pPr>
            <a:lvl3pPr marL="1143000" indent="-228600">
              <a:defRPr sz="5300">
                <a:solidFill>
                  <a:schemeClr val="tx1"/>
                </a:solidFill>
                <a:latin typeface="Arial" panose="020B0604020202020204" pitchFamily="34" charset="0"/>
                <a:cs typeface="Arial" panose="020B0604020202020204" pitchFamily="34" charset="0"/>
              </a:defRPr>
            </a:lvl3pPr>
            <a:lvl4pPr marL="1600200" indent="-228600">
              <a:defRPr sz="5300">
                <a:solidFill>
                  <a:schemeClr val="tx1"/>
                </a:solidFill>
                <a:latin typeface="Arial" panose="020B0604020202020204" pitchFamily="34" charset="0"/>
                <a:cs typeface="Arial" panose="020B0604020202020204" pitchFamily="34" charset="0"/>
              </a:defRPr>
            </a:lvl4pPr>
            <a:lvl5pPr marL="2057400" indent="-228600">
              <a:defRPr sz="5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indent="397741" algn="just" defTabSz="833085" eaLnBrk="1" hangingPunct="1">
              <a:defRPr/>
            </a:pPr>
            <a:r>
              <a:rPr lang="en-US" altLang="en-US" sz="2401" dirty="0">
                <a:solidFill>
                  <a:prstClr val="black"/>
                </a:solidFill>
                <a:latin typeface="Times New Roman" panose="02020603050405020304" pitchFamily="18" charset="0"/>
                <a:cs typeface="Times New Roman" panose="02020603050405020304" pitchFamily="18" charset="0"/>
              </a:rPr>
              <a:t>Add Text  here........</a:t>
            </a:r>
          </a:p>
          <a:p>
            <a:pPr indent="341023" algn="just" defTabSz="714287" eaLnBrk="1" hangingPunct="1">
              <a:defRPr/>
            </a:pPr>
            <a:r>
              <a:rPr lang="en-US" altLang="en-US" sz="2058" dirty="0">
                <a:solidFill>
                  <a:prstClr val="black"/>
                </a:solidFill>
                <a:latin typeface="Times New Roman" panose="02020603050405020304" pitchFamily="18" charset="0"/>
                <a:cs typeface="Times New Roman" panose="02020603050405020304" pitchFamily="18" charset="0"/>
              </a:rPr>
              <a:t>References should be written according to below sample</a:t>
            </a:r>
          </a:p>
          <a:p>
            <a:r>
              <a:rPr lang="en-US" sz="2058" dirty="0">
                <a:solidFill>
                  <a:srgbClr val="000000"/>
                </a:solidFill>
                <a:latin typeface="Times New Roman" panose="02020603050405020304" pitchFamily="18" charset="0"/>
                <a:cs typeface="Times New Roman" panose="02020603050405020304" pitchFamily="18" charset="0"/>
              </a:rPr>
              <a:t> [1] M. </a:t>
            </a:r>
            <a:r>
              <a:rPr lang="en-US" sz="2058" dirty="0" err="1">
                <a:solidFill>
                  <a:srgbClr val="000000"/>
                </a:solidFill>
                <a:latin typeface="Times New Roman" panose="02020603050405020304" pitchFamily="18" charset="0"/>
                <a:cs typeface="Times New Roman" panose="02020603050405020304" pitchFamily="18" charset="0"/>
              </a:rPr>
              <a:t>Babaei</a:t>
            </a:r>
            <a:r>
              <a:rPr lang="en-US" sz="2058" dirty="0">
                <a:solidFill>
                  <a:srgbClr val="000000"/>
                </a:solidFill>
                <a:latin typeface="Times New Roman" panose="02020603050405020304" pitchFamily="18" charset="0"/>
                <a:cs typeface="Times New Roman" panose="02020603050405020304" pitchFamily="18" charset="0"/>
              </a:rPr>
              <a:t>, H. </a:t>
            </a:r>
            <a:r>
              <a:rPr lang="en-US" sz="2058" dirty="0" err="1">
                <a:solidFill>
                  <a:srgbClr val="000000"/>
                </a:solidFill>
                <a:latin typeface="Times New Roman" panose="02020603050405020304" pitchFamily="18" charset="0"/>
                <a:cs typeface="Times New Roman" panose="02020603050405020304" pitchFamily="18" charset="0"/>
              </a:rPr>
              <a:t>Eshghi</a:t>
            </a:r>
            <a:r>
              <a:rPr lang="en-US" sz="2058" dirty="0">
                <a:solidFill>
                  <a:srgbClr val="000000"/>
                </a:solidFill>
                <a:latin typeface="Times New Roman" panose="02020603050405020304" pitchFamily="18" charset="0"/>
                <a:cs typeface="Times New Roman" panose="02020603050405020304" pitchFamily="18" charset="0"/>
              </a:rPr>
              <a:t>, </a:t>
            </a:r>
            <a:r>
              <a:rPr lang="en-US" sz="2058" dirty="0" err="1">
                <a:solidFill>
                  <a:srgbClr val="000000"/>
                </a:solidFill>
                <a:latin typeface="Times New Roman" panose="02020603050405020304" pitchFamily="18" charset="0"/>
                <a:cs typeface="Times New Roman" panose="02020603050405020304" pitchFamily="18" charset="0"/>
              </a:rPr>
              <a:t>Kh</a:t>
            </a:r>
            <a:r>
              <a:rPr lang="en-US" sz="2058" dirty="0">
                <a:solidFill>
                  <a:srgbClr val="000000"/>
                </a:solidFill>
                <a:latin typeface="Times New Roman" panose="02020603050405020304" pitchFamily="18" charset="0"/>
                <a:cs typeface="Times New Roman" panose="02020603050405020304" pitchFamily="18" charset="0"/>
              </a:rPr>
              <a:t>. </a:t>
            </a:r>
            <a:r>
              <a:rPr lang="en-US" sz="2058" dirty="0" err="1">
                <a:solidFill>
                  <a:srgbClr val="000000"/>
                </a:solidFill>
                <a:latin typeface="Times New Roman" panose="02020603050405020304" pitchFamily="18" charset="0"/>
                <a:cs typeface="Times New Roman" panose="02020603050405020304" pitchFamily="18" charset="0"/>
              </a:rPr>
              <a:t>Abnous</a:t>
            </a:r>
            <a:r>
              <a:rPr lang="en-US" sz="2058" dirty="0">
                <a:solidFill>
                  <a:srgbClr val="000000"/>
                </a:solidFill>
                <a:latin typeface="Times New Roman" panose="02020603050405020304" pitchFamily="18" charset="0"/>
                <a:cs typeface="Times New Roman" panose="02020603050405020304" pitchFamily="18" charset="0"/>
              </a:rPr>
              <a:t>, M. </a:t>
            </a:r>
            <a:r>
              <a:rPr lang="en-US" sz="2058" dirty="0" err="1">
                <a:solidFill>
                  <a:srgbClr val="000000"/>
                </a:solidFill>
                <a:latin typeface="Times New Roman" panose="02020603050405020304" pitchFamily="18" charset="0"/>
                <a:cs typeface="Times New Roman" panose="02020603050405020304" pitchFamily="18" charset="0"/>
              </a:rPr>
              <a:t>Rahimizadeh</a:t>
            </a:r>
            <a:r>
              <a:rPr lang="en-US" sz="2058" dirty="0">
                <a:solidFill>
                  <a:srgbClr val="000000"/>
                </a:solidFill>
                <a:latin typeface="Times New Roman" panose="02020603050405020304" pitchFamily="18" charset="0"/>
                <a:cs typeface="Times New Roman" panose="02020603050405020304" pitchFamily="18" charset="0"/>
              </a:rPr>
              <a:t>, M. </a:t>
            </a:r>
            <a:r>
              <a:rPr lang="en-US" sz="2058" dirty="0" err="1">
                <a:solidFill>
                  <a:srgbClr val="000000"/>
                </a:solidFill>
                <a:latin typeface="Times New Roman" panose="02020603050405020304" pitchFamily="18" charset="0"/>
                <a:cs typeface="Times New Roman" panose="02020603050405020304" pitchFamily="18" charset="0"/>
              </a:rPr>
              <a:t>Ramezani</a:t>
            </a:r>
            <a:r>
              <a:rPr lang="en-US" sz="2058" dirty="0">
                <a:solidFill>
                  <a:srgbClr val="000000"/>
                </a:solidFill>
                <a:latin typeface="Times New Roman" panose="02020603050405020304" pitchFamily="18" charset="0"/>
                <a:cs typeface="Times New Roman" panose="02020603050405020304" pitchFamily="18" charset="0"/>
              </a:rPr>
              <a:t>, Cancer Gene Therapy, </a:t>
            </a:r>
            <a:r>
              <a:rPr lang="en-US" sz="2058" b="1" dirty="0">
                <a:solidFill>
                  <a:srgbClr val="000000"/>
                </a:solidFill>
                <a:latin typeface="Times New Roman" panose="02020603050405020304" pitchFamily="18" charset="0"/>
                <a:cs typeface="Times New Roman" panose="02020603050405020304" pitchFamily="18" charset="0"/>
              </a:rPr>
              <a:t>2017</a:t>
            </a:r>
            <a:r>
              <a:rPr lang="en-US" sz="2058" dirty="0">
                <a:solidFill>
                  <a:srgbClr val="000000"/>
                </a:solidFill>
                <a:latin typeface="Times New Roman" panose="02020603050405020304" pitchFamily="18" charset="0"/>
                <a:cs typeface="Times New Roman" panose="02020603050405020304" pitchFamily="18" charset="0"/>
              </a:rPr>
              <a:t>, 24, 156. </a:t>
            </a:r>
          </a:p>
          <a:p>
            <a:r>
              <a:rPr lang="en-US" sz="2058" dirty="0">
                <a:solidFill>
                  <a:srgbClr val="000000"/>
                </a:solidFill>
                <a:latin typeface="Times New Roman" panose="02020603050405020304" pitchFamily="18" charset="0"/>
                <a:cs typeface="Times New Roman" panose="02020603050405020304" pitchFamily="18" charset="0"/>
              </a:rPr>
              <a:t>[2] J.W. Steed, J.L. Atwood, Supramolecular Chemistry. 2nd Edition ed., John Wiley &amp; Sons, Ltd: </a:t>
            </a:r>
            <a:r>
              <a:rPr lang="en-US" sz="2058" b="1" dirty="0">
                <a:solidFill>
                  <a:srgbClr val="000000"/>
                </a:solidFill>
                <a:latin typeface="Times New Roman" panose="02020603050405020304" pitchFamily="18" charset="0"/>
                <a:cs typeface="Times New Roman" panose="02020603050405020304" pitchFamily="18" charset="0"/>
              </a:rPr>
              <a:t>2009</a:t>
            </a:r>
            <a:r>
              <a:rPr lang="en-US" sz="2058" dirty="0">
                <a:solidFill>
                  <a:srgbClr val="000000"/>
                </a:solidFill>
                <a:latin typeface="Times New Roman" panose="02020603050405020304" pitchFamily="18" charset="0"/>
                <a:cs typeface="Times New Roman" panose="02020603050405020304" pitchFamily="18" charset="0"/>
              </a:rPr>
              <a:t>. </a:t>
            </a:r>
            <a:endParaRPr lang="en-US" altLang="en-US" sz="2058" dirty="0">
              <a:solidFill>
                <a:srgbClr val="000000"/>
              </a:solidFill>
              <a:latin typeface="Times New Roman" panose="02020603050405020304" pitchFamily="18" charset="0"/>
              <a:cs typeface="Times New Roman" panose="02020603050405020304" pitchFamily="18" charset="0"/>
            </a:endParaRPr>
          </a:p>
          <a:p>
            <a:pPr indent="397741" algn="just" defTabSz="833085" eaLnBrk="1" hangingPunct="1">
              <a:defRPr/>
            </a:pPr>
            <a:endParaRPr lang="en-US" altLang="en-US" sz="2401" dirty="0">
              <a:solidFill>
                <a:prstClr val="black"/>
              </a:solidFill>
              <a:latin typeface="Times New Roman" panose="02020603050405020304" pitchFamily="18" charset="0"/>
              <a:cs typeface="Times New Roman" panose="02020603050405020304" pitchFamily="18" charset="0"/>
            </a:endParaRPr>
          </a:p>
        </p:txBody>
      </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449" y="583842"/>
            <a:ext cx="2744929" cy="2717317"/>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8815" y="3894660"/>
            <a:ext cx="2432909" cy="3114124"/>
          </a:xfrm>
          <a:prstGeom prst="rect">
            <a:avLst/>
          </a:prstGeom>
        </p:spPr>
      </p:pic>
      <p:sp>
        <p:nvSpPr>
          <p:cNvPr id="15" name="TextBox 14"/>
          <p:cNvSpPr txBox="1"/>
          <p:nvPr/>
        </p:nvSpPr>
        <p:spPr>
          <a:xfrm>
            <a:off x="14332508" y="12879251"/>
            <a:ext cx="4897697" cy="2921121"/>
          </a:xfrm>
          <a:prstGeom prst="rect">
            <a:avLst/>
          </a:prstGeom>
          <a:noFill/>
          <a:ln>
            <a:solidFill>
              <a:schemeClr val="accent5">
                <a:lumMod val="50000"/>
              </a:schemeClr>
            </a:solidFill>
          </a:ln>
        </p:spPr>
        <p:txBody>
          <a:bodyPr wrap="square" lIns="83312" tIns="41656" rIns="83312" bIns="41656" rtlCol="0">
            <a:spAutoFit/>
          </a:bodyPr>
          <a:lstStyle/>
          <a:p>
            <a:pPr algn="ctr"/>
            <a:endParaRPr lang="en-US" sz="3687" dirty="0">
              <a:latin typeface="Times New Roman" pitchFamily="18" charset="0"/>
              <a:cs typeface="Times New Roman" pitchFamily="18" charset="0"/>
            </a:endParaRPr>
          </a:p>
          <a:p>
            <a:pPr algn="ctr"/>
            <a:endParaRPr lang="en-US" sz="3687" dirty="0">
              <a:latin typeface="Times New Roman" pitchFamily="18" charset="0"/>
              <a:cs typeface="Times New Roman" pitchFamily="18" charset="0"/>
            </a:endParaRPr>
          </a:p>
          <a:p>
            <a:pPr algn="ctr"/>
            <a:r>
              <a:rPr lang="en-US" sz="3687" dirty="0">
                <a:latin typeface="Times New Roman" pitchFamily="18" charset="0"/>
                <a:cs typeface="Times New Roman" pitchFamily="18" charset="0"/>
              </a:rPr>
              <a:t>Images or tables</a:t>
            </a:r>
          </a:p>
          <a:p>
            <a:endParaRPr lang="en-US" sz="3687" dirty="0">
              <a:latin typeface="Times New Roman" pitchFamily="18" charset="0"/>
              <a:cs typeface="Times New Roman" pitchFamily="18" charset="0"/>
            </a:endParaRPr>
          </a:p>
          <a:p>
            <a:pPr algn="ctr"/>
            <a:endParaRPr lang="en-US" sz="3687" dirty="0">
              <a:latin typeface="Times New Roman" pitchFamily="18" charset="0"/>
              <a:cs typeface="Times New Roman" pitchFamily="18" charset="0"/>
            </a:endParaRPr>
          </a:p>
        </p:txBody>
      </p:sp>
      <p:sp>
        <p:nvSpPr>
          <p:cNvPr id="49" name="TextBox 20"/>
          <p:cNvSpPr txBox="1">
            <a:spLocks noChangeArrowheads="1"/>
          </p:cNvSpPr>
          <p:nvPr/>
        </p:nvSpPr>
        <p:spPr bwMode="auto">
          <a:xfrm>
            <a:off x="3644982" y="19850352"/>
            <a:ext cx="7082911" cy="45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312" tIns="41656" rIns="83312" bIns="41656">
            <a:spAutoFit/>
          </a:bodyPr>
          <a:lstStyle>
            <a:lvl1pPr indent="436563">
              <a:defRPr sz="5300">
                <a:solidFill>
                  <a:schemeClr val="tx1"/>
                </a:solidFill>
                <a:latin typeface="Arial" panose="020B0604020202020204" pitchFamily="34" charset="0"/>
                <a:cs typeface="Arial" panose="020B0604020202020204" pitchFamily="34" charset="0"/>
              </a:defRPr>
            </a:lvl1pPr>
            <a:lvl2pPr marL="742950" indent="-285750">
              <a:defRPr sz="5300">
                <a:solidFill>
                  <a:schemeClr val="tx1"/>
                </a:solidFill>
                <a:latin typeface="Arial" panose="020B0604020202020204" pitchFamily="34" charset="0"/>
                <a:cs typeface="Arial" panose="020B0604020202020204" pitchFamily="34" charset="0"/>
              </a:defRPr>
            </a:lvl2pPr>
            <a:lvl3pPr marL="1143000" indent="-228600">
              <a:defRPr sz="5300">
                <a:solidFill>
                  <a:schemeClr val="tx1"/>
                </a:solidFill>
                <a:latin typeface="Arial" panose="020B0604020202020204" pitchFamily="34" charset="0"/>
                <a:cs typeface="Arial" panose="020B0604020202020204" pitchFamily="34" charset="0"/>
              </a:defRPr>
            </a:lvl3pPr>
            <a:lvl4pPr marL="1600200" indent="-228600">
              <a:defRPr sz="5300">
                <a:solidFill>
                  <a:schemeClr val="tx1"/>
                </a:solidFill>
                <a:latin typeface="Arial" panose="020B0604020202020204" pitchFamily="34" charset="0"/>
                <a:cs typeface="Arial" panose="020B0604020202020204" pitchFamily="34" charset="0"/>
              </a:defRPr>
            </a:lvl4pPr>
            <a:lvl5pPr marL="2057400" indent="-228600">
              <a:defRPr sz="5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indent="397741" algn="just" defTabSz="833085" eaLnBrk="1" hangingPunct="1">
              <a:defRPr/>
            </a:pPr>
            <a:r>
              <a:rPr lang="en-US" altLang="en-US" sz="2401" dirty="0">
                <a:solidFill>
                  <a:prstClr val="black"/>
                </a:solidFill>
                <a:latin typeface="Times New Roman" panose="02020603050405020304" pitchFamily="18" charset="0"/>
                <a:cs typeface="Times New Roman" panose="02020603050405020304" pitchFamily="18" charset="0"/>
              </a:rPr>
              <a:t>Add Text  here........</a:t>
            </a:r>
          </a:p>
        </p:txBody>
      </p:sp>
      <p:sp>
        <p:nvSpPr>
          <p:cNvPr id="50" name="TextBox 49"/>
          <p:cNvSpPr txBox="1"/>
          <p:nvPr/>
        </p:nvSpPr>
        <p:spPr>
          <a:xfrm>
            <a:off x="20301464" y="2928332"/>
            <a:ext cx="3239274" cy="928716"/>
          </a:xfrm>
          <a:prstGeom prst="rect">
            <a:avLst/>
          </a:prstGeom>
          <a:noFill/>
          <a:ln>
            <a:solidFill>
              <a:schemeClr val="accent5">
                <a:lumMod val="50000"/>
              </a:schemeClr>
            </a:solidFill>
          </a:ln>
        </p:spPr>
        <p:txBody>
          <a:bodyPr wrap="square" lIns="83312" tIns="41656" rIns="83312" bIns="41656" rtlCol="0">
            <a:spAutoFit/>
          </a:bodyPr>
          <a:lstStyle/>
          <a:p>
            <a:pPr algn="ctr"/>
            <a:r>
              <a:rPr lang="fa-IR" sz="2744" dirty="0">
                <a:latin typeface="Tahoma" pitchFamily="34" charset="0"/>
                <a:ea typeface="Tahoma" pitchFamily="34" charset="0"/>
                <a:cs typeface="Tahoma" pitchFamily="34" charset="0"/>
              </a:rPr>
              <a:t>لوگو دانشگاه فرد شرکت‏کننده</a:t>
            </a:r>
            <a:endParaRPr lang="en-US" sz="2744" dirty="0">
              <a:latin typeface="Tahoma" pitchFamily="34" charset="0"/>
              <a:ea typeface="Tahoma" pitchFamily="34" charset="0"/>
              <a:cs typeface="Tahoma" pitchFamily="34" charset="0"/>
            </a:endParaRPr>
          </a:p>
        </p:txBody>
      </p:sp>
      <p:sp>
        <p:nvSpPr>
          <p:cNvPr id="37" name="TextBox 20"/>
          <p:cNvSpPr txBox="1">
            <a:spLocks noChangeArrowheads="1"/>
          </p:cNvSpPr>
          <p:nvPr/>
        </p:nvSpPr>
        <p:spPr bwMode="auto">
          <a:xfrm>
            <a:off x="4008329" y="26065057"/>
            <a:ext cx="7439943" cy="45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312" tIns="41656" rIns="83312" bIns="41656">
            <a:spAutoFit/>
          </a:bodyPr>
          <a:lstStyle>
            <a:lvl1pPr indent="436563">
              <a:defRPr sz="5300">
                <a:solidFill>
                  <a:schemeClr val="tx1"/>
                </a:solidFill>
                <a:latin typeface="Arial" panose="020B0604020202020204" pitchFamily="34" charset="0"/>
                <a:cs typeface="Arial" panose="020B0604020202020204" pitchFamily="34" charset="0"/>
              </a:defRPr>
            </a:lvl1pPr>
            <a:lvl2pPr marL="742950" indent="-285750">
              <a:defRPr sz="5300">
                <a:solidFill>
                  <a:schemeClr val="tx1"/>
                </a:solidFill>
                <a:latin typeface="Arial" panose="020B0604020202020204" pitchFamily="34" charset="0"/>
                <a:cs typeface="Arial" panose="020B0604020202020204" pitchFamily="34" charset="0"/>
              </a:defRPr>
            </a:lvl2pPr>
            <a:lvl3pPr marL="1143000" indent="-228600">
              <a:defRPr sz="5300">
                <a:solidFill>
                  <a:schemeClr val="tx1"/>
                </a:solidFill>
                <a:latin typeface="Arial" panose="020B0604020202020204" pitchFamily="34" charset="0"/>
                <a:cs typeface="Arial" panose="020B0604020202020204" pitchFamily="34" charset="0"/>
              </a:defRPr>
            </a:lvl3pPr>
            <a:lvl4pPr marL="1600200" indent="-228600">
              <a:defRPr sz="5300">
                <a:solidFill>
                  <a:schemeClr val="tx1"/>
                </a:solidFill>
                <a:latin typeface="Arial" panose="020B0604020202020204" pitchFamily="34" charset="0"/>
                <a:cs typeface="Arial" panose="020B0604020202020204" pitchFamily="34" charset="0"/>
              </a:defRPr>
            </a:lvl4pPr>
            <a:lvl5pPr marL="2057400" indent="-228600">
              <a:defRPr sz="53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indent="397741" algn="just" defTabSz="833085" eaLnBrk="1" hangingPunct="1">
              <a:defRPr/>
            </a:pPr>
            <a:r>
              <a:rPr lang="en-US" altLang="en-US" sz="2401" dirty="0">
                <a:solidFill>
                  <a:srgbClr val="000000"/>
                </a:solidFill>
                <a:latin typeface="Times New Roman" panose="02020603050405020304" pitchFamily="18" charset="0"/>
                <a:cs typeface="Times New Roman" panose="02020603050405020304" pitchFamily="18" charset="0"/>
              </a:rPr>
              <a:t>Add Text and photos here........</a:t>
            </a:r>
          </a:p>
        </p:txBody>
      </p:sp>
      <p:grpSp>
        <p:nvGrpSpPr>
          <p:cNvPr id="38" name="Group 66"/>
          <p:cNvGrpSpPr>
            <a:grpSpLocks/>
          </p:cNvGrpSpPr>
          <p:nvPr/>
        </p:nvGrpSpPr>
        <p:grpSpPr bwMode="auto">
          <a:xfrm>
            <a:off x="4138762" y="24676894"/>
            <a:ext cx="5271491" cy="973941"/>
            <a:chOff x="10031964" y="16112624"/>
            <a:chExt cx="4782381" cy="764867"/>
          </a:xfrm>
        </p:grpSpPr>
        <p:grpSp>
          <p:nvGrpSpPr>
            <p:cNvPr id="39" name="Group 40"/>
            <p:cNvGrpSpPr>
              <a:grpSpLocks/>
            </p:cNvGrpSpPr>
            <p:nvPr/>
          </p:nvGrpSpPr>
          <p:grpSpPr bwMode="auto">
            <a:xfrm flipH="1">
              <a:off x="10031964" y="16112624"/>
              <a:ext cx="4782381" cy="764867"/>
              <a:chOff x="1349375" y="5144953"/>
              <a:chExt cx="12917488" cy="539885"/>
            </a:xfrm>
            <a:solidFill>
              <a:srgbClr val="002060"/>
            </a:solidFill>
          </p:grpSpPr>
          <p:sp>
            <p:nvSpPr>
              <p:cNvPr id="41" name="Rounded Rectangle 40"/>
              <p:cNvSpPr/>
              <p:nvPr/>
            </p:nvSpPr>
            <p:spPr bwMode="auto">
              <a:xfrm>
                <a:off x="1349375" y="5277009"/>
                <a:ext cx="12917488" cy="407829"/>
              </a:xfrm>
              <a:prstGeom prst="roundRect">
                <a:avLst/>
              </a:prstGeom>
              <a:grpFill/>
              <a:ln w="9525" cap="flat" cmpd="sng" algn="ctr">
                <a:noFill/>
                <a:prstDash val="solid"/>
                <a:round/>
                <a:headEnd type="none" w="med" len="med"/>
                <a:tailEnd type="none" w="med" len="med"/>
              </a:ln>
              <a:effectLst/>
              <a:extLst/>
            </p:spPr>
            <p:txBody>
              <a:bodyPr wrap="none" anchor="ctr"/>
              <a:lstStyle/>
              <a:p>
                <a:pPr algn="ctr" defTabSz="5251606" eaLnBrk="1" fontAlgn="auto" hangingPunct="1">
                  <a:spcBef>
                    <a:spcPts val="0"/>
                  </a:spcBef>
                  <a:spcAft>
                    <a:spcPts val="0"/>
                  </a:spcAft>
                  <a:defRPr/>
                </a:pPr>
                <a:endParaRPr lang="en-US" sz="7116" kern="0" dirty="0">
                  <a:solidFill>
                    <a:prstClr val="black"/>
                  </a:solidFill>
                  <a:latin typeface="Arial" charset="0"/>
                  <a:cs typeface="Arial" charset="0"/>
                </a:endParaRPr>
              </a:p>
            </p:txBody>
          </p:sp>
          <p:sp>
            <p:nvSpPr>
              <p:cNvPr id="42" name="Rounded Rectangle 77"/>
              <p:cNvSpPr>
                <a:spLocks noChangeArrowheads="1"/>
              </p:cNvSpPr>
              <p:nvPr/>
            </p:nvSpPr>
            <p:spPr bwMode="auto">
              <a:xfrm rot="18900000">
                <a:off x="13382361" y="5144953"/>
                <a:ext cx="822691" cy="358775"/>
              </a:xfrm>
              <a:prstGeom prst="roundRect">
                <a:avLst>
                  <a:gd name="adj" fmla="val 16667"/>
                </a:avLst>
              </a:prstGeom>
              <a:solidFill>
                <a:sysClr val="window" lastClr="FFFFFF">
                  <a:lumMod val="65000"/>
                </a:sysClr>
              </a:solidFill>
              <a:ln w="57150" algn="ctr">
                <a:solidFill>
                  <a:sysClr val="window" lastClr="FFFFFF"/>
                </a:solidFill>
                <a:round/>
                <a:headEnd/>
                <a:tailEnd/>
              </a:ln>
            </p:spPr>
            <p:txBody>
              <a:bodyPr wrap="none" anchor="ctr"/>
              <a:lstStyle/>
              <a:p>
                <a:pPr algn="ctr" defTabSz="5250966" eaLnBrk="1" fontAlgn="auto" hangingPunct="1">
                  <a:spcBef>
                    <a:spcPts val="0"/>
                  </a:spcBef>
                  <a:spcAft>
                    <a:spcPts val="0"/>
                  </a:spcAft>
                  <a:defRPr/>
                </a:pPr>
                <a:endParaRPr lang="en-US" sz="7116" kern="0" dirty="0">
                  <a:solidFill>
                    <a:prstClr val="black"/>
                  </a:solidFill>
                  <a:latin typeface="Arial" charset="0"/>
                  <a:cs typeface="Arial" charset="0"/>
                </a:endParaRPr>
              </a:p>
            </p:txBody>
          </p:sp>
        </p:grpSp>
        <p:sp>
          <p:nvSpPr>
            <p:cNvPr id="40" name="Rectangle 39"/>
            <p:cNvSpPr/>
            <p:nvPr/>
          </p:nvSpPr>
          <p:spPr>
            <a:xfrm>
              <a:off x="10390645" y="16342472"/>
              <a:ext cx="4423700" cy="487039"/>
            </a:xfrm>
            <a:prstGeom prst="rect">
              <a:avLst/>
            </a:prstGeom>
          </p:spPr>
          <p:txBody>
            <a:bodyPr wrap="square">
              <a:spAutoFit/>
            </a:bodyPr>
            <a:lstStyle/>
            <a:p>
              <a:pPr algn="ctr" defTabSz="833085" eaLnBrk="1" fontAlgn="auto" hangingPunct="1">
                <a:spcBef>
                  <a:spcPts val="0"/>
                </a:spcBef>
                <a:spcAft>
                  <a:spcPts val="0"/>
                </a:spcAft>
                <a:defRPr/>
              </a:pPr>
              <a:r>
                <a:rPr lang="en-US" sz="3430" b="1" kern="0" dirty="0">
                  <a:solidFill>
                    <a:prstClr val="white"/>
                  </a:solidFill>
                  <a:latin typeface="Times New Roman" pitchFamily="18" charset="0"/>
                  <a:cs typeface="Times New Roman" pitchFamily="18" charset="0"/>
                </a:rPr>
                <a:t>Results &amp; </a:t>
              </a:r>
              <a:r>
                <a:rPr lang="en-US" altLang="en-US" sz="3430" b="1" kern="0" dirty="0">
                  <a:solidFill>
                    <a:prstClr val="white"/>
                  </a:solidFill>
                  <a:latin typeface="Times New Roman" pitchFamily="18" charset="0"/>
                  <a:cs typeface="Times New Roman" pitchFamily="18" charset="0"/>
                </a:rPr>
                <a:t>Discussion</a:t>
              </a:r>
              <a:endParaRPr lang="en-US" sz="3430" kern="0" dirty="0">
                <a:solidFill>
                  <a:prstClr val="white"/>
                </a:solidFill>
                <a:latin typeface="Arial" charset="0"/>
                <a:cs typeface="Arial" charset="0"/>
              </a:endParaRPr>
            </a:p>
          </p:txBody>
        </p:sp>
      </p:grpSp>
      <p:pic>
        <p:nvPicPr>
          <p:cNvPr id="5" name="Picture 4"/>
          <p:cNvPicPr>
            <a:picLocks noChangeAspect="1"/>
          </p:cNvPicPr>
          <p:nvPr/>
        </p:nvPicPr>
        <p:blipFill>
          <a:blip r:embed="rId5" cstate="print">
            <a:clrChange>
              <a:clrFrom>
                <a:srgbClr val="FFFFFF"/>
              </a:clrFrom>
              <a:clrTo>
                <a:srgbClr val="FFFFFF">
                  <a:alpha val="0"/>
                </a:srgbClr>
              </a:clrTo>
            </a:clrChange>
            <a:biLevel thresh="50000"/>
            <a:extLst>
              <a:ext uri="{BEBA8EAE-BF5A-486C-A8C5-ECC9F3942E4B}">
                <a14:imgProps xmlns:a14="http://schemas.microsoft.com/office/drawing/2010/main">
                  <a14:imgLayer r:embed="rId6">
                    <a14:imgEffect>
                      <a14:sharpenSoften amount="25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93755" y="381156"/>
            <a:ext cx="2947078" cy="2692316"/>
          </a:xfrm>
          <a:prstGeom prst="rect">
            <a:avLst/>
          </a:prstGeom>
          <a:noFill/>
          <a:ln>
            <a:noFill/>
          </a:ln>
        </p:spPr>
      </p:pic>
    </p:spTree>
    <p:extLst>
      <p:ext uri="{BB962C8B-B14F-4D97-AF65-F5344CB8AC3E}">
        <p14:creationId xmlns:p14="http://schemas.microsoft.com/office/powerpoint/2010/main" val="2032756377"/>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پوستر اصلی" id="{95EF4829-6A4C-46FB-904B-52558E580DDE}" vid="{8B6AE21A-62D0-4237-B62C-A5484AC283C0}"/>
    </a:ext>
  </a:extLst>
</a:theme>
</file>

<file path=ppt/theme/theme2.xml><?xml version="1.0" encoding="utf-8"?>
<a:theme xmlns:a="http://schemas.openxmlformats.org/drawingml/2006/main" name="Storyboard Layou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پوستر اصلی" id="{95EF4829-6A4C-46FB-904B-52558E580DDE}" vid="{D8E43663-2382-4AE8-8F7B-34DB7721C175}"/>
    </a:ext>
  </a:extLst>
</a:theme>
</file>

<file path=ppt/theme/theme3.xml><?xml version="1.0" encoding="utf-8"?>
<a:theme xmlns:a="http://schemas.openxmlformats.org/drawingml/2006/main" name="1_Storyboard Layou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پوستر اصلی" id="{95EF4829-6A4C-46FB-904B-52558E580DDE}" vid="{D8E43663-2382-4AE8-8F7B-34DB7721C17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ontrol xmlns="http://schemas.microsoft.com/VisualStudio/2011/storyboarding/control">
  <Id Name="73da2925-ea72-4edc-a375-7d9cab42a443" Revision="1" Stencil="System.MyShapes" StencilVersion="1.0"/>
</Control>
</file>

<file path=customXml/itemProps1.xml><?xml version="1.0" encoding="utf-8"?>
<ds:datastoreItem xmlns:ds="http://schemas.openxmlformats.org/officeDocument/2006/customXml" ds:itemID="{B99E3D17-1ED6-446A-A49C-C1F2068B544B}">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پوستر اصلی</Template>
  <TotalTime>424</TotalTime>
  <Words>402</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B Mitra</vt:lpstr>
      <vt:lpstr>Calibri</vt:lpstr>
      <vt:lpstr>Calibri Light</vt:lpstr>
      <vt:lpstr>Tahoma</vt:lpstr>
      <vt:lpstr>Times New Roman</vt:lpstr>
      <vt:lpstr>Office Theme</vt:lpstr>
      <vt:lpstr>Storyboard Layouts</vt:lpstr>
      <vt:lpstr>1_Storyboard Layouts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shadi derakhshan</dc:creator>
  <dc:description>©MegaPrint Inc. 2009</dc:description>
  <cp:lastModifiedBy>FSM</cp:lastModifiedBy>
  <cp:revision>66</cp:revision>
  <dcterms:created xsi:type="dcterms:W3CDTF">2017-01-20T18:44:55Z</dcterms:created>
  <dcterms:modified xsi:type="dcterms:W3CDTF">2018-07-15T13:30:06Z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1035321</vt:lpwstr>
  </property>
  <property fmtid="{D5CDD505-2E9C-101B-9397-08002B2CF9AE}" pid="3" name="NXPowerLiteSettings">
    <vt:lpwstr>8700052003A000</vt:lpwstr>
  </property>
  <property fmtid="{D5CDD505-2E9C-101B-9397-08002B2CF9AE}" pid="4" name="NXPowerLiteVersion">
    <vt:lpwstr>D8.0.2</vt:lpwstr>
  </property>
  <property fmtid="{D5CDD505-2E9C-101B-9397-08002B2CF9AE}" pid="5" name="Tfs.IsStoryboard">
    <vt:bool>true</vt:bool>
  </property>
</Properties>
</file>